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12192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MiSans" panose="020B0604020202020204" charset="-122"/>
      <p:regular r:id="rId15"/>
    </p:embeddedFont>
    <p:embeddedFont>
      <p:font typeface="Hedvig Letters Sans" panose="020B0604020202020204" charset="0"/>
      <p:regular r:id="rId16"/>
    </p:embeddedFont>
    <p:embeddedFont>
      <p:font typeface="Liter" panose="020B0604020202020204" charset="0"/>
      <p:regular r:id="rId17"/>
    </p:embeddedFont>
    <p:embeddedFont>
      <p:font typeface="Quattrocento Sans" panose="020B0502050000020003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16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0207-B642-86BE-D1A1-9AC579A9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639E4-6CE9-2489-C799-1B9ECE7E0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ED6A6-213A-3165-BF1A-0BBA03026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3DCD9-A8EC-6F3D-DD9E-3B1283000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-powered car with real-time data flow, analyzing road and traffic conditions. Robotic cars photo">
            <a:extLst>
              <a:ext uri="{FF2B5EF4-FFF2-40B4-BE49-F238E27FC236}">
                <a16:creationId xmlns:a16="http://schemas.microsoft.com/office/drawing/2014/main" id="{0B1E3457-E6C1-5A88-E783-7740B403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496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-1" y="-1973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80000"/>
                </a:srgbClr>
              </a:gs>
              <a:gs pos="50000">
                <a:srgbClr val="0A0B14">
                  <a:alpha val="90000"/>
                </a:srgbClr>
              </a:gs>
              <a:gs pos="100000">
                <a:srgbClr val="0A0B14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33400" y="533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63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28700" y="533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00200" y="495300"/>
            <a:ext cx="1476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IntelliWheels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2371725"/>
            <a:ext cx="198334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021443" y="2371725"/>
            <a:ext cx="262389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gradFill flip="none" rotWithShape="1">
                  <a:gsLst>
                    <a:gs pos="0">
                      <a:srgbClr val="00D4FF"/>
                    </a:gs>
                    <a:gs pos="100000">
                      <a:srgbClr val="B347FF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Wheels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3526155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Car Marketplace Assistant for Jordan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402145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81000" y="4288155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Course Capstone Project — February 2026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4810" y="6084570"/>
            <a:ext cx="1264920" cy="388620"/>
          </a:xfrm>
          <a:custGeom>
            <a:avLst/>
            <a:gdLst/>
            <a:ahLst/>
            <a:cxnLst/>
            <a:rect l="l" t="t" r="r" b="b"/>
            <a:pathLst>
              <a:path w="1264920" h="388620">
                <a:moveTo>
                  <a:pt x="76201" y="0"/>
                </a:moveTo>
                <a:lnTo>
                  <a:pt x="1188719" y="0"/>
                </a:lnTo>
                <a:cubicBezTo>
                  <a:pt x="1230804" y="0"/>
                  <a:pt x="1264920" y="34116"/>
                  <a:pt x="1264920" y="76201"/>
                </a:cubicBezTo>
                <a:lnTo>
                  <a:pt x="1264920" y="312419"/>
                </a:lnTo>
                <a:cubicBezTo>
                  <a:pt x="1264920" y="354504"/>
                  <a:pt x="1230804" y="388620"/>
                  <a:pt x="1188719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07695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45820" y="618363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809869" y="6084570"/>
            <a:ext cx="1388745" cy="388620"/>
          </a:xfrm>
          <a:custGeom>
            <a:avLst/>
            <a:gdLst/>
            <a:ahLst/>
            <a:cxnLst/>
            <a:rect l="l" t="t" r="r" b="b"/>
            <a:pathLst>
              <a:path w="1388745" h="388620">
                <a:moveTo>
                  <a:pt x="76201" y="0"/>
                </a:moveTo>
                <a:lnTo>
                  <a:pt x="1312544" y="0"/>
                </a:lnTo>
                <a:cubicBezTo>
                  <a:pt x="1354629" y="0"/>
                  <a:pt x="1388745" y="34116"/>
                  <a:pt x="1388745" y="76201"/>
                </a:cubicBezTo>
                <a:lnTo>
                  <a:pt x="1388745" y="312419"/>
                </a:lnTo>
                <a:cubicBezTo>
                  <a:pt x="1388745" y="354504"/>
                  <a:pt x="1354629" y="388620"/>
                  <a:pt x="13125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2032754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2270879" y="618363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REST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357086" y="6084570"/>
            <a:ext cx="1655445" cy="388620"/>
          </a:xfrm>
          <a:custGeom>
            <a:avLst/>
            <a:gdLst/>
            <a:ahLst/>
            <a:cxnLst/>
            <a:rect l="l" t="t" r="r" b="b"/>
            <a:pathLst>
              <a:path w="1655445" h="388620">
                <a:moveTo>
                  <a:pt x="76201" y="0"/>
                </a:moveTo>
                <a:lnTo>
                  <a:pt x="1579244" y="0"/>
                </a:lnTo>
                <a:cubicBezTo>
                  <a:pt x="1621329" y="0"/>
                  <a:pt x="1655445" y="34116"/>
                  <a:pt x="1655445" y="76201"/>
                </a:cubicBezTo>
                <a:lnTo>
                  <a:pt x="1655445" y="312419"/>
                </a:lnTo>
                <a:cubicBezTo>
                  <a:pt x="1655445" y="354504"/>
                  <a:pt x="1621329" y="388620"/>
                  <a:pt x="15792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3579971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3377" y="28902"/>
                </a:moveTo>
                <a:cubicBezTo>
                  <a:pt x="100905" y="16401"/>
                  <a:pt x="84296" y="9525"/>
                  <a:pt x="66645" y="9525"/>
                </a:cubicBezTo>
                <a:cubicBezTo>
                  <a:pt x="30212" y="9525"/>
                  <a:pt x="566" y="39172"/>
                  <a:pt x="566" y="75605"/>
                </a:cubicBezTo>
                <a:cubicBezTo>
                  <a:pt x="566" y="87243"/>
                  <a:pt x="3602" y="98614"/>
                  <a:pt x="9376" y="108645"/>
                </a:cubicBezTo>
                <a:lnTo>
                  <a:pt x="0" y="142875"/>
                </a:lnTo>
                <a:lnTo>
                  <a:pt x="35034" y="133677"/>
                </a:lnTo>
                <a:cubicBezTo>
                  <a:pt x="44678" y="138946"/>
                  <a:pt x="55543" y="141714"/>
                  <a:pt x="66615" y="141714"/>
                </a:cubicBezTo>
                <a:lnTo>
                  <a:pt x="66645" y="141714"/>
                </a:lnTo>
                <a:cubicBezTo>
                  <a:pt x="103049" y="141714"/>
                  <a:pt x="133350" y="112068"/>
                  <a:pt x="133350" y="75634"/>
                </a:cubicBezTo>
                <a:cubicBezTo>
                  <a:pt x="133350" y="57983"/>
                  <a:pt x="125849" y="41404"/>
                  <a:pt x="113377" y="28902"/>
                </a:cubicBezTo>
                <a:close/>
                <a:moveTo>
                  <a:pt x="66645" y="130582"/>
                </a:moveTo>
                <a:cubicBezTo>
                  <a:pt x="56763" y="130582"/>
                  <a:pt x="47089" y="127933"/>
                  <a:pt x="38666" y="122932"/>
                </a:cubicBezTo>
                <a:lnTo>
                  <a:pt x="36671" y="121741"/>
                </a:lnTo>
                <a:lnTo>
                  <a:pt x="15895" y="127189"/>
                </a:lnTo>
                <a:lnTo>
                  <a:pt x="21431" y="106918"/>
                </a:lnTo>
                <a:lnTo>
                  <a:pt x="20122" y="104835"/>
                </a:lnTo>
                <a:cubicBezTo>
                  <a:pt x="14615" y="96083"/>
                  <a:pt x="11728" y="85993"/>
                  <a:pt x="11728" y="75605"/>
                </a:cubicBezTo>
                <a:cubicBezTo>
                  <a:pt x="11728" y="45333"/>
                  <a:pt x="36374" y="20687"/>
                  <a:pt x="66675" y="20687"/>
                </a:cubicBezTo>
                <a:cubicBezTo>
                  <a:pt x="81349" y="20687"/>
                  <a:pt x="95131" y="26402"/>
                  <a:pt x="105489" y="36790"/>
                </a:cubicBezTo>
                <a:cubicBezTo>
                  <a:pt x="115848" y="47179"/>
                  <a:pt x="122218" y="60960"/>
                  <a:pt x="122188" y="75634"/>
                </a:cubicBezTo>
                <a:cubicBezTo>
                  <a:pt x="122188" y="105936"/>
                  <a:pt x="96917" y="130582"/>
                  <a:pt x="66645" y="130582"/>
                </a:cubicBezTo>
                <a:close/>
                <a:moveTo>
                  <a:pt x="96768" y="89446"/>
                </a:moveTo>
                <a:cubicBezTo>
                  <a:pt x="95131" y="88612"/>
                  <a:pt x="87005" y="84624"/>
                  <a:pt x="85487" y="84088"/>
                </a:cubicBezTo>
                <a:cubicBezTo>
                  <a:pt x="83969" y="83522"/>
                  <a:pt x="82868" y="83254"/>
                  <a:pt x="81766" y="84921"/>
                </a:cubicBezTo>
                <a:cubicBezTo>
                  <a:pt x="80665" y="86588"/>
                  <a:pt x="77510" y="90279"/>
                  <a:pt x="76527" y="91410"/>
                </a:cubicBezTo>
                <a:cubicBezTo>
                  <a:pt x="75575" y="92512"/>
                  <a:pt x="74593" y="92660"/>
                  <a:pt x="72956" y="91827"/>
                </a:cubicBezTo>
                <a:cubicBezTo>
                  <a:pt x="63252" y="86975"/>
                  <a:pt x="56882" y="83165"/>
                  <a:pt x="50483" y="72182"/>
                </a:cubicBezTo>
                <a:cubicBezTo>
                  <a:pt x="48786" y="69265"/>
                  <a:pt x="52179" y="69473"/>
                  <a:pt x="55334" y="63163"/>
                </a:cubicBezTo>
                <a:cubicBezTo>
                  <a:pt x="55870" y="62061"/>
                  <a:pt x="55602" y="61109"/>
                  <a:pt x="55185" y="60275"/>
                </a:cubicBezTo>
                <a:cubicBezTo>
                  <a:pt x="54769" y="59442"/>
                  <a:pt x="51465" y="51316"/>
                  <a:pt x="50096" y="48012"/>
                </a:cubicBezTo>
                <a:cubicBezTo>
                  <a:pt x="48756" y="44797"/>
                  <a:pt x="47387" y="45244"/>
                  <a:pt x="46375" y="45184"/>
                </a:cubicBezTo>
                <a:cubicBezTo>
                  <a:pt x="45422" y="45125"/>
                  <a:pt x="44321" y="45125"/>
                  <a:pt x="43220" y="45125"/>
                </a:cubicBezTo>
                <a:cubicBezTo>
                  <a:pt x="42118" y="45125"/>
                  <a:pt x="40332" y="45541"/>
                  <a:pt x="38814" y="47179"/>
                </a:cubicBezTo>
                <a:cubicBezTo>
                  <a:pt x="37296" y="48845"/>
                  <a:pt x="33040" y="52834"/>
                  <a:pt x="33040" y="60960"/>
                </a:cubicBezTo>
                <a:cubicBezTo>
                  <a:pt x="33040" y="69086"/>
                  <a:pt x="38963" y="76944"/>
                  <a:pt x="39767" y="78045"/>
                </a:cubicBezTo>
                <a:cubicBezTo>
                  <a:pt x="40600" y="79147"/>
                  <a:pt x="51405" y="95816"/>
                  <a:pt x="67985" y="102989"/>
                </a:cubicBezTo>
                <a:cubicBezTo>
                  <a:pt x="78462" y="107513"/>
                  <a:pt x="82570" y="107900"/>
                  <a:pt x="87809" y="107126"/>
                </a:cubicBezTo>
                <a:cubicBezTo>
                  <a:pt x="90994" y="106650"/>
                  <a:pt x="97572" y="103138"/>
                  <a:pt x="98941" y="99268"/>
                </a:cubicBezTo>
                <a:cubicBezTo>
                  <a:pt x="100310" y="95399"/>
                  <a:pt x="100310" y="92095"/>
                  <a:pt x="99893" y="91410"/>
                </a:cubicBezTo>
                <a:cubicBezTo>
                  <a:pt x="99506" y="90666"/>
                  <a:pt x="98405" y="90249"/>
                  <a:pt x="96768" y="89446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818096" y="618363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WhatsApp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70c294caa4123e7ce77469e356b515e1378a916f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85000"/>
                </a:srgbClr>
              </a:gs>
              <a:gs pos="50000">
                <a:srgbClr val="0A0B14">
                  <a:alpha val="90000"/>
                </a:srgbClr>
              </a:gs>
              <a:gs pos="100000">
                <a:srgbClr val="0A0B14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505331" y="1146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669637" y="13087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5456" y="65522"/>
                </a:moveTo>
                <a:lnTo>
                  <a:pt x="60889" y="107156"/>
                </a:lnTo>
                <a:lnTo>
                  <a:pt x="224861" y="107156"/>
                </a:lnTo>
                <a:lnTo>
                  <a:pt x="210294" y="65522"/>
                </a:lnTo>
                <a:cubicBezTo>
                  <a:pt x="207783" y="58378"/>
                  <a:pt x="201030" y="53578"/>
                  <a:pt x="193439" y="53578"/>
                </a:cubicBezTo>
                <a:lnTo>
                  <a:pt x="92311" y="53578"/>
                </a:lnTo>
                <a:cubicBezTo>
                  <a:pt x="84720" y="53578"/>
                  <a:pt x="77967" y="58378"/>
                  <a:pt x="75456" y="65522"/>
                </a:cubicBezTo>
                <a:close/>
                <a:moveTo>
                  <a:pt x="22101" y="109835"/>
                </a:moveTo>
                <a:lnTo>
                  <a:pt x="41746" y="53746"/>
                </a:lnTo>
                <a:cubicBezTo>
                  <a:pt x="49281" y="32258"/>
                  <a:pt x="69540" y="17859"/>
                  <a:pt x="92311" y="17859"/>
                </a:cubicBezTo>
                <a:lnTo>
                  <a:pt x="193439" y="17859"/>
                </a:lnTo>
                <a:cubicBezTo>
                  <a:pt x="216210" y="17859"/>
                  <a:pt x="236469" y="32258"/>
                  <a:pt x="244004" y="53746"/>
                </a:cubicBezTo>
                <a:lnTo>
                  <a:pt x="263649" y="109835"/>
                </a:lnTo>
                <a:cubicBezTo>
                  <a:pt x="276597" y="115193"/>
                  <a:pt x="285750" y="127974"/>
                  <a:pt x="285750" y="142875"/>
                </a:cubicBezTo>
                <a:lnTo>
                  <a:pt x="285750" y="250031"/>
                </a:lnTo>
                <a:cubicBezTo>
                  <a:pt x="285750" y="259910"/>
                  <a:pt x="277769" y="267891"/>
                  <a:pt x="267891" y="267891"/>
                </a:cubicBezTo>
                <a:lnTo>
                  <a:pt x="250031" y="267891"/>
                </a:lnTo>
                <a:cubicBezTo>
                  <a:pt x="240153" y="267891"/>
                  <a:pt x="232172" y="259910"/>
                  <a:pt x="232172" y="250031"/>
                </a:cubicBezTo>
                <a:lnTo>
                  <a:pt x="232172" y="232172"/>
                </a:lnTo>
                <a:lnTo>
                  <a:pt x="53578" y="232172"/>
                </a:lnTo>
                <a:lnTo>
                  <a:pt x="53578" y="250031"/>
                </a:lnTo>
                <a:cubicBezTo>
                  <a:pt x="53578" y="259910"/>
                  <a:pt x="45597" y="267891"/>
                  <a:pt x="35719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142875"/>
                </a:lnTo>
                <a:cubicBezTo>
                  <a:pt x="0" y="127974"/>
                  <a:pt x="9153" y="115193"/>
                  <a:pt x="22101" y="109835"/>
                </a:cubicBezTo>
                <a:close/>
                <a:moveTo>
                  <a:pt x="71438" y="169664"/>
                </a:moveTo>
                <a:cubicBezTo>
                  <a:pt x="71438" y="159807"/>
                  <a:pt x="63435" y="151805"/>
                  <a:pt x="53578" y="151805"/>
                </a:cubicBezTo>
                <a:cubicBezTo>
                  <a:pt x="43721" y="151805"/>
                  <a:pt x="35719" y="159807"/>
                  <a:pt x="35719" y="169664"/>
                </a:cubicBezTo>
                <a:cubicBezTo>
                  <a:pt x="35719" y="179521"/>
                  <a:pt x="43721" y="187523"/>
                  <a:pt x="53578" y="187523"/>
                </a:cubicBezTo>
                <a:cubicBezTo>
                  <a:pt x="63435" y="187523"/>
                  <a:pt x="71438" y="179521"/>
                  <a:pt x="71438" y="169664"/>
                </a:cubicBezTo>
                <a:close/>
                <a:moveTo>
                  <a:pt x="232172" y="187523"/>
                </a:moveTo>
                <a:cubicBezTo>
                  <a:pt x="242029" y="187523"/>
                  <a:pt x="250031" y="179521"/>
                  <a:pt x="250031" y="169664"/>
                </a:cubicBezTo>
                <a:cubicBezTo>
                  <a:pt x="250031" y="159807"/>
                  <a:pt x="242029" y="151805"/>
                  <a:pt x="232172" y="151805"/>
                </a:cubicBezTo>
                <a:cubicBezTo>
                  <a:pt x="222315" y="151805"/>
                  <a:pt x="214313" y="159807"/>
                  <a:pt x="214313" y="169664"/>
                </a:cubicBezTo>
                <a:cubicBezTo>
                  <a:pt x="214313" y="179521"/>
                  <a:pt x="222315" y="187523"/>
                  <a:pt x="232172" y="187523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76831" y="1146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41137" y="13087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627721" y="1786891"/>
            <a:ext cx="1837968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4239" y="1786891"/>
            <a:ext cx="1269921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gradFill flip="none" rotWithShape="1">
                  <a:gsLst>
                    <a:gs pos="0">
                      <a:srgbClr val="00D4FF"/>
                    </a:gs>
                    <a:gs pos="100000">
                      <a:srgbClr val="B347FF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You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3881" y="2632709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13446" y="2823209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9B309-278F-2101-1A42-036056010D4B}"/>
              </a:ext>
            </a:extLst>
          </p:cNvPr>
          <p:cNvGrpSpPr/>
          <p:nvPr/>
        </p:nvGrpSpPr>
        <p:grpSpPr>
          <a:xfrm>
            <a:off x="3862306" y="3360303"/>
            <a:ext cx="1112520" cy="922020"/>
            <a:chOff x="4295309" y="3360303"/>
            <a:chExt cx="1112520" cy="922020"/>
          </a:xfrm>
        </p:grpSpPr>
        <p:sp>
          <p:nvSpPr>
            <p:cNvPr id="12" name="Shape 9"/>
            <p:cNvSpPr/>
            <p:nvPr/>
          </p:nvSpPr>
          <p:spPr>
            <a:xfrm>
              <a:off x="4295309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00D4FF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4365794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00D4F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7</a:t>
              </a:r>
              <a:endParaRPr lang="en-US" sz="16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4418182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API Endpoints</a:t>
              </a:r>
              <a:endParaRPr lang="en-US" sz="1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40EBC-A41D-5F8E-2882-B92F52B476BF}"/>
              </a:ext>
            </a:extLst>
          </p:cNvPr>
          <p:cNvGrpSpPr/>
          <p:nvPr/>
        </p:nvGrpSpPr>
        <p:grpSpPr>
          <a:xfrm>
            <a:off x="5536332" y="3360303"/>
            <a:ext cx="1112520" cy="922020"/>
            <a:chOff x="6176010" y="3360303"/>
            <a:chExt cx="1112520" cy="922020"/>
          </a:xfrm>
        </p:grpSpPr>
        <p:sp>
          <p:nvSpPr>
            <p:cNvPr id="18" name="Shape 15"/>
            <p:cNvSpPr/>
            <p:nvPr/>
          </p:nvSpPr>
          <p:spPr>
            <a:xfrm>
              <a:off x="6176010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FF2A6D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16"/>
            <p:cNvSpPr/>
            <p:nvPr/>
          </p:nvSpPr>
          <p:spPr>
            <a:xfrm>
              <a:off x="6246495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FF2A6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4</a:t>
              </a:r>
              <a:endParaRPr lang="en-US" sz="16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6298882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AI Features</a:t>
              </a:r>
              <a:endParaRPr lang="en-US" sz="1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F97981-BEF9-F6BD-19BA-519AEF7125C7}"/>
              </a:ext>
            </a:extLst>
          </p:cNvPr>
          <p:cNvGrpSpPr/>
          <p:nvPr/>
        </p:nvGrpSpPr>
        <p:grpSpPr>
          <a:xfrm>
            <a:off x="7210358" y="3360303"/>
            <a:ext cx="1112520" cy="922020"/>
            <a:chOff x="7447598" y="3360303"/>
            <a:chExt cx="1112520" cy="922020"/>
          </a:xfrm>
        </p:grpSpPr>
        <p:sp>
          <p:nvSpPr>
            <p:cNvPr id="21" name="Shape 18"/>
            <p:cNvSpPr/>
            <p:nvPr/>
          </p:nvSpPr>
          <p:spPr>
            <a:xfrm>
              <a:off x="7447598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00D4FF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9"/>
            <p:cNvSpPr/>
            <p:nvPr/>
          </p:nvSpPr>
          <p:spPr>
            <a:xfrm>
              <a:off x="7518082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00D4F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5</a:t>
              </a:r>
              <a:endParaRPr lang="en-US" sz="1600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7570470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DB Models</a:t>
              </a:r>
              <a:endParaRPr lang="en-US" sz="1600" dirty="0"/>
            </a:p>
          </p:txBody>
        </p:sp>
      </p:grpSp>
      <p:sp>
        <p:nvSpPr>
          <p:cNvPr id="24" name="Text 21"/>
          <p:cNvSpPr/>
          <p:nvPr/>
        </p:nvSpPr>
        <p:spPr>
          <a:xfrm>
            <a:off x="4534614" y="552057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Course Capstone Project • February 2026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987766" y="4493332"/>
            <a:ext cx="4216467" cy="568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Made by: Hamza Al Jabari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Instructed by: Tala Jazzazi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781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257300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Jordan's car marketplace faces critical challenges that make buying and selling vehicles frustrating, time-consuming, and opaque for consumers.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2185035"/>
            <a:ext cx="5608320" cy="1855470"/>
          </a:xfrm>
          <a:custGeom>
            <a:avLst/>
            <a:gdLst/>
            <a:ahLst/>
            <a:cxnLst/>
            <a:rect l="l" t="t" r="r" b="b"/>
            <a:pathLst>
              <a:path w="5608320" h="1855470">
                <a:moveTo>
                  <a:pt x="152408" y="0"/>
                </a:moveTo>
                <a:lnTo>
                  <a:pt x="5455912" y="0"/>
                </a:lnTo>
                <a:cubicBezTo>
                  <a:pt x="5540028" y="0"/>
                  <a:pt x="5608320" y="68292"/>
                  <a:pt x="5608320" y="152408"/>
                </a:cubicBezTo>
                <a:lnTo>
                  <a:pt x="5608320" y="1703062"/>
                </a:lnTo>
                <a:cubicBezTo>
                  <a:pt x="5608320" y="1787178"/>
                  <a:pt x="5540028" y="1855470"/>
                  <a:pt x="5455912" y="1855470"/>
                </a:cubicBezTo>
                <a:lnTo>
                  <a:pt x="152408" y="1855470"/>
                </a:lnTo>
                <a:cubicBezTo>
                  <a:pt x="68292" y="1855470"/>
                  <a:pt x="0" y="1787178"/>
                  <a:pt x="0" y="170306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17220" y="24174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2A6D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87705" y="251269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3020" y="241744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Opacity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03020" y="2760345"/>
            <a:ext cx="4533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standardized JOD pricing across platforms. Buyers struggle to determine fair market value, leading to overpayment or undervaluation.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22070" y="3646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2A6D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545908" y="3617595"/>
            <a:ext cx="1866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2A6D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30-40% price variance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5060" y="2185035"/>
            <a:ext cx="5608320" cy="1855470"/>
          </a:xfrm>
          <a:custGeom>
            <a:avLst/>
            <a:gdLst/>
            <a:ahLst/>
            <a:cxnLst/>
            <a:rect l="l" t="t" r="r" b="b"/>
            <a:pathLst>
              <a:path w="5608320" h="1855470">
                <a:moveTo>
                  <a:pt x="152408" y="0"/>
                </a:moveTo>
                <a:lnTo>
                  <a:pt x="5455912" y="0"/>
                </a:lnTo>
                <a:cubicBezTo>
                  <a:pt x="5540028" y="0"/>
                  <a:pt x="5608320" y="68292"/>
                  <a:pt x="5608320" y="152408"/>
                </a:cubicBezTo>
                <a:lnTo>
                  <a:pt x="5608320" y="1703062"/>
                </a:lnTo>
                <a:cubicBezTo>
                  <a:pt x="5608320" y="1787178"/>
                  <a:pt x="5540028" y="1855470"/>
                  <a:pt x="5455912" y="1855470"/>
                </a:cubicBezTo>
                <a:lnTo>
                  <a:pt x="152408" y="1855470"/>
                </a:lnTo>
                <a:cubicBezTo>
                  <a:pt x="68292" y="1855470"/>
                  <a:pt x="0" y="1787178"/>
                  <a:pt x="0" y="170306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427470" y="24174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4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97955" y="251269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🔍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13270" y="241744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Information Fragmentation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3270" y="2760345"/>
            <a:ext cx="4533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data scattered across forums, Facebook groups, and classified sites. No centralized source for specifications, reviews, or comparisons.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32320" y="3646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58341" y="0"/>
                </a:moveTo>
                <a:cubicBezTo>
                  <a:pt x="67534" y="0"/>
                  <a:pt x="75009" y="5600"/>
                  <a:pt x="75009" y="12502"/>
                </a:cubicBezTo>
                <a:cubicBezTo>
                  <a:pt x="75009" y="15210"/>
                  <a:pt x="73863" y="17711"/>
                  <a:pt x="71884" y="19768"/>
                </a:cubicBezTo>
                <a:cubicBezTo>
                  <a:pt x="70165" y="21565"/>
                  <a:pt x="68759" y="23753"/>
                  <a:pt x="68759" y="26253"/>
                </a:cubicBezTo>
                <a:cubicBezTo>
                  <a:pt x="68759" y="30160"/>
                  <a:pt x="71936" y="33337"/>
                  <a:pt x="75843" y="33337"/>
                </a:cubicBezTo>
                <a:lnTo>
                  <a:pt x="87511" y="33337"/>
                </a:lnTo>
                <a:cubicBezTo>
                  <a:pt x="94413" y="33337"/>
                  <a:pt x="100013" y="38937"/>
                  <a:pt x="100013" y="45839"/>
                </a:cubicBezTo>
                <a:lnTo>
                  <a:pt x="100013" y="57507"/>
                </a:lnTo>
                <a:cubicBezTo>
                  <a:pt x="100013" y="61414"/>
                  <a:pt x="103190" y="64591"/>
                  <a:pt x="107097" y="64591"/>
                </a:cubicBezTo>
                <a:cubicBezTo>
                  <a:pt x="109571" y="64591"/>
                  <a:pt x="111785" y="63185"/>
                  <a:pt x="113582" y="61466"/>
                </a:cubicBezTo>
                <a:cubicBezTo>
                  <a:pt x="115639" y="59513"/>
                  <a:pt x="118140" y="58341"/>
                  <a:pt x="120848" y="58341"/>
                </a:cubicBezTo>
                <a:cubicBezTo>
                  <a:pt x="127750" y="58341"/>
                  <a:pt x="133350" y="65816"/>
                  <a:pt x="133350" y="75009"/>
                </a:cubicBezTo>
                <a:cubicBezTo>
                  <a:pt x="133350" y="84203"/>
                  <a:pt x="127750" y="91678"/>
                  <a:pt x="120848" y="91678"/>
                </a:cubicBezTo>
                <a:cubicBezTo>
                  <a:pt x="118140" y="91678"/>
                  <a:pt x="115613" y="90532"/>
                  <a:pt x="113582" y="88553"/>
                </a:cubicBezTo>
                <a:cubicBezTo>
                  <a:pt x="111785" y="86834"/>
                  <a:pt x="109597" y="85427"/>
                  <a:pt x="107097" y="85427"/>
                </a:cubicBezTo>
                <a:cubicBezTo>
                  <a:pt x="103190" y="85427"/>
                  <a:pt x="100013" y="88605"/>
                  <a:pt x="100013" y="92512"/>
                </a:cubicBezTo>
                <a:lnTo>
                  <a:pt x="100013" y="120848"/>
                </a:lnTo>
                <a:cubicBezTo>
                  <a:pt x="100013" y="127750"/>
                  <a:pt x="94413" y="133350"/>
                  <a:pt x="87511" y="133350"/>
                </a:cubicBezTo>
                <a:lnTo>
                  <a:pt x="72717" y="133350"/>
                </a:lnTo>
                <a:cubicBezTo>
                  <a:pt x="69384" y="133350"/>
                  <a:pt x="66675" y="130641"/>
                  <a:pt x="66675" y="127308"/>
                </a:cubicBezTo>
                <a:cubicBezTo>
                  <a:pt x="66675" y="124911"/>
                  <a:pt x="68186" y="122802"/>
                  <a:pt x="70113" y="121369"/>
                </a:cubicBezTo>
                <a:cubicBezTo>
                  <a:pt x="73134" y="119103"/>
                  <a:pt x="75009" y="115978"/>
                  <a:pt x="75009" y="112514"/>
                </a:cubicBezTo>
                <a:cubicBezTo>
                  <a:pt x="75009" y="105612"/>
                  <a:pt x="67534" y="100013"/>
                  <a:pt x="58341" y="100013"/>
                </a:cubicBezTo>
                <a:cubicBezTo>
                  <a:pt x="49147" y="100013"/>
                  <a:pt x="41672" y="105612"/>
                  <a:pt x="41672" y="112514"/>
                </a:cubicBezTo>
                <a:cubicBezTo>
                  <a:pt x="41672" y="115978"/>
                  <a:pt x="43547" y="119103"/>
                  <a:pt x="46568" y="121369"/>
                </a:cubicBezTo>
                <a:cubicBezTo>
                  <a:pt x="48496" y="122802"/>
                  <a:pt x="50006" y="124885"/>
                  <a:pt x="50006" y="127308"/>
                </a:cubicBezTo>
                <a:cubicBezTo>
                  <a:pt x="50006" y="130641"/>
                  <a:pt x="47298" y="133350"/>
                  <a:pt x="43964" y="133350"/>
                </a:cubicBezTo>
                <a:lnTo>
                  <a:pt x="12502" y="133350"/>
                </a:lnTo>
                <a:cubicBezTo>
                  <a:pt x="5600" y="133350"/>
                  <a:pt x="0" y="127750"/>
                  <a:pt x="0" y="120848"/>
                </a:cubicBezTo>
                <a:lnTo>
                  <a:pt x="0" y="89386"/>
                </a:lnTo>
                <a:cubicBezTo>
                  <a:pt x="0" y="86052"/>
                  <a:pt x="2709" y="83344"/>
                  <a:pt x="6042" y="83344"/>
                </a:cubicBezTo>
                <a:cubicBezTo>
                  <a:pt x="8439" y="83344"/>
                  <a:pt x="10548" y="84854"/>
                  <a:pt x="11981" y="86782"/>
                </a:cubicBezTo>
                <a:cubicBezTo>
                  <a:pt x="14247" y="89803"/>
                  <a:pt x="17372" y="91678"/>
                  <a:pt x="20836" y="91678"/>
                </a:cubicBezTo>
                <a:cubicBezTo>
                  <a:pt x="27738" y="91678"/>
                  <a:pt x="33337" y="84203"/>
                  <a:pt x="33337" y="75009"/>
                </a:cubicBezTo>
                <a:cubicBezTo>
                  <a:pt x="33337" y="65816"/>
                  <a:pt x="27738" y="58341"/>
                  <a:pt x="20836" y="58341"/>
                </a:cubicBezTo>
                <a:cubicBezTo>
                  <a:pt x="17372" y="58341"/>
                  <a:pt x="14247" y="60216"/>
                  <a:pt x="11981" y="63237"/>
                </a:cubicBezTo>
                <a:cubicBezTo>
                  <a:pt x="10548" y="65164"/>
                  <a:pt x="8465" y="66675"/>
                  <a:pt x="6042" y="66675"/>
                </a:cubicBezTo>
                <a:cubicBezTo>
                  <a:pt x="2709" y="66675"/>
                  <a:pt x="0" y="63966"/>
                  <a:pt x="0" y="60633"/>
                </a:cubicBezTo>
                <a:lnTo>
                  <a:pt x="0" y="45839"/>
                </a:lnTo>
                <a:cubicBezTo>
                  <a:pt x="0" y="38937"/>
                  <a:pt x="5600" y="33337"/>
                  <a:pt x="12502" y="33337"/>
                </a:cubicBezTo>
                <a:lnTo>
                  <a:pt x="40838" y="33337"/>
                </a:lnTo>
                <a:cubicBezTo>
                  <a:pt x="44745" y="33337"/>
                  <a:pt x="47923" y="30160"/>
                  <a:pt x="47923" y="26253"/>
                </a:cubicBezTo>
                <a:cubicBezTo>
                  <a:pt x="47923" y="23779"/>
                  <a:pt x="46516" y="21565"/>
                  <a:pt x="44797" y="19768"/>
                </a:cubicBezTo>
                <a:cubicBezTo>
                  <a:pt x="42844" y="17711"/>
                  <a:pt x="41672" y="15210"/>
                  <a:pt x="41672" y="12502"/>
                </a:cubicBezTo>
                <a:cubicBezTo>
                  <a:pt x="41672" y="5600"/>
                  <a:pt x="49147" y="0"/>
                  <a:pt x="58341" y="0"/>
                </a:cubicBezTo>
                <a:close/>
              </a:path>
            </a:pathLst>
          </a:custGeom>
          <a:solidFill>
            <a:srgbClr val="00D4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356157" y="3617595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15+ sources needed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810" y="4238625"/>
            <a:ext cx="5608320" cy="1607820"/>
          </a:xfrm>
          <a:custGeom>
            <a:avLst/>
            <a:gdLst/>
            <a:ahLst/>
            <a:cxnLst/>
            <a:rect l="l" t="t" r="r" b="b"/>
            <a:pathLst>
              <a:path w="5608320" h="1607820">
                <a:moveTo>
                  <a:pt x="152405" y="0"/>
                </a:moveTo>
                <a:lnTo>
                  <a:pt x="5455915" y="0"/>
                </a:lnTo>
                <a:cubicBezTo>
                  <a:pt x="5540086" y="0"/>
                  <a:pt x="5608320" y="68234"/>
                  <a:pt x="5608320" y="152405"/>
                </a:cubicBezTo>
                <a:lnTo>
                  <a:pt x="5608320" y="1455415"/>
                </a:lnTo>
                <a:cubicBezTo>
                  <a:pt x="5608320" y="1539586"/>
                  <a:pt x="5540086" y="1607820"/>
                  <a:pt x="545591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17220" y="447103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B347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87705" y="456628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📷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03020" y="447103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Visual Identification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3020" y="481393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Can't identify cars spotted on the street. No tool to snap a photo and instantly get model, year, specs, and market value.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322070" y="545211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8833" y="16877"/>
                </a:moveTo>
                <a:lnTo>
                  <a:pt x="36124" y="25003"/>
                </a:lnTo>
                <a:lnTo>
                  <a:pt x="16669" y="25003"/>
                </a:lnTo>
                <a:cubicBezTo>
                  <a:pt x="7475" y="25003"/>
                  <a:pt x="0" y="32478"/>
                  <a:pt x="0" y="41672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16681" y="125016"/>
                </a:lnTo>
                <a:cubicBezTo>
                  <a:pt x="125875" y="125016"/>
                  <a:pt x="133350" y="117541"/>
                  <a:pt x="133350" y="108347"/>
                </a:cubicBezTo>
                <a:lnTo>
                  <a:pt x="133350" y="41672"/>
                </a:lnTo>
                <a:cubicBezTo>
                  <a:pt x="133350" y="32478"/>
                  <a:pt x="125875" y="25003"/>
                  <a:pt x="116681" y="25003"/>
                </a:cubicBezTo>
                <a:lnTo>
                  <a:pt x="97226" y="25003"/>
                </a:lnTo>
                <a:lnTo>
                  <a:pt x="94517" y="16877"/>
                </a:lnTo>
                <a:cubicBezTo>
                  <a:pt x="92824" y="11772"/>
                  <a:pt x="88058" y="8334"/>
                  <a:pt x="82667" y="8334"/>
                </a:cubicBezTo>
                <a:lnTo>
                  <a:pt x="50683" y="8334"/>
                </a:lnTo>
                <a:cubicBezTo>
                  <a:pt x="45292" y="8334"/>
                  <a:pt x="40526" y="11772"/>
                  <a:pt x="38833" y="16877"/>
                </a:cubicBezTo>
                <a:close/>
                <a:moveTo>
                  <a:pt x="66675" y="50006"/>
                </a:moveTo>
                <a:cubicBezTo>
                  <a:pt x="80475" y="50006"/>
                  <a:pt x="91678" y="61210"/>
                  <a:pt x="91678" y="75009"/>
                </a:cubicBezTo>
                <a:cubicBezTo>
                  <a:pt x="91678" y="88809"/>
                  <a:pt x="80475" y="100013"/>
                  <a:pt x="66675" y="100013"/>
                </a:cubicBezTo>
                <a:cubicBezTo>
                  <a:pt x="52875" y="100013"/>
                  <a:pt x="41672" y="88809"/>
                  <a:pt x="41672" y="75009"/>
                </a:cubicBezTo>
                <a:cubicBezTo>
                  <a:pt x="41672" y="61210"/>
                  <a:pt x="52875" y="50006"/>
                  <a:pt x="66675" y="50006"/>
                </a:cubicBezTo>
                <a:close/>
              </a:path>
            </a:pathLst>
          </a:custGeom>
          <a:solidFill>
            <a:srgbClr val="B347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545908" y="5423535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Missed opportunities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5060" y="4238625"/>
            <a:ext cx="5608320" cy="1607820"/>
          </a:xfrm>
          <a:custGeom>
            <a:avLst/>
            <a:gdLst/>
            <a:ahLst/>
            <a:cxnLst/>
            <a:rect l="l" t="t" r="r" b="b"/>
            <a:pathLst>
              <a:path w="5608320" h="1607820">
                <a:moveTo>
                  <a:pt x="152405" y="0"/>
                </a:moveTo>
                <a:lnTo>
                  <a:pt x="5455915" y="0"/>
                </a:lnTo>
                <a:cubicBezTo>
                  <a:pt x="5540086" y="0"/>
                  <a:pt x="5608320" y="68234"/>
                  <a:pt x="5608320" y="152405"/>
                </a:cubicBezTo>
                <a:lnTo>
                  <a:pt x="5608320" y="1455415"/>
                </a:lnTo>
                <a:cubicBezTo>
                  <a:pt x="5608320" y="1539586"/>
                  <a:pt x="5540086" y="1607820"/>
                  <a:pt x="545591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7470" y="447103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4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497955" y="456628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📱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13270" y="447103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Accessibility Gap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113270" y="481393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Existing platforms aren't mobile-friendly. Users need desktop access for full functionality, limiting on-the-go decision making.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48989" y="545211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4167" y="16669"/>
                </a:moveTo>
                <a:cubicBezTo>
                  <a:pt x="4167" y="7475"/>
                  <a:pt x="11642" y="0"/>
                  <a:pt x="20836" y="0"/>
                </a:cubicBezTo>
                <a:lnTo>
                  <a:pt x="79177" y="0"/>
                </a:lnTo>
                <a:cubicBezTo>
                  <a:pt x="88370" y="0"/>
                  <a:pt x="95845" y="7475"/>
                  <a:pt x="95845" y="16669"/>
                </a:cubicBezTo>
                <a:lnTo>
                  <a:pt x="95845" y="116681"/>
                </a:lnTo>
                <a:cubicBezTo>
                  <a:pt x="95845" y="125875"/>
                  <a:pt x="88370" y="133350"/>
                  <a:pt x="79177" y="133350"/>
                </a:cubicBezTo>
                <a:lnTo>
                  <a:pt x="20836" y="133350"/>
                </a:lnTo>
                <a:cubicBezTo>
                  <a:pt x="11642" y="133350"/>
                  <a:pt x="4167" y="125875"/>
                  <a:pt x="4167" y="116681"/>
                </a:cubicBezTo>
                <a:lnTo>
                  <a:pt x="4167" y="16669"/>
                </a:lnTo>
                <a:close/>
                <a:moveTo>
                  <a:pt x="20836" y="16669"/>
                </a:moveTo>
                <a:lnTo>
                  <a:pt x="20836" y="95845"/>
                </a:lnTo>
                <a:lnTo>
                  <a:pt x="79177" y="95845"/>
                </a:lnTo>
                <a:lnTo>
                  <a:pt x="79177" y="16669"/>
                </a:lnTo>
                <a:lnTo>
                  <a:pt x="20836" y="16669"/>
                </a:lnTo>
                <a:close/>
                <a:moveTo>
                  <a:pt x="50006" y="122932"/>
                </a:moveTo>
                <a:cubicBezTo>
                  <a:pt x="54616" y="122932"/>
                  <a:pt x="58341" y="119208"/>
                  <a:pt x="58341" y="114598"/>
                </a:cubicBezTo>
                <a:cubicBezTo>
                  <a:pt x="58341" y="109988"/>
                  <a:pt x="54616" y="106263"/>
                  <a:pt x="50006" y="106263"/>
                </a:cubicBezTo>
                <a:cubicBezTo>
                  <a:pt x="45396" y="106263"/>
                  <a:pt x="41672" y="109988"/>
                  <a:pt x="41672" y="114598"/>
                </a:cubicBezTo>
                <a:cubicBezTo>
                  <a:pt x="41672" y="119208"/>
                  <a:pt x="45396" y="122932"/>
                  <a:pt x="50006" y="122932"/>
                </a:cubicBezTo>
                <a:close/>
              </a:path>
            </a:pathLst>
          </a:custGeom>
          <a:solidFill>
            <a:srgbClr val="00D4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356157" y="5423535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70% mobile users excluded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38163" y="5715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752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181100"/>
            <a:ext cx="8620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IntelliWheels combines cutting-edge AI with intuitive design to revolutionize how Jordanians buy, sell, and research vehicles.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97072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792980" y="19745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D4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9120" y="21650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00D4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50677" y="2241233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50620" y="2260283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Chatbot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9120" y="2736533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Powered by </a:t>
            </a:r>
            <a:r>
              <a:rPr lang="en-US" sz="12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2.5 Flash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intelligent car advice, comparisons, and recommendations in natural Arabic &amp; English.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2930" y="3349943"/>
            <a:ext cx="1093470" cy="236220"/>
          </a:xfrm>
          <a:custGeom>
            <a:avLst/>
            <a:gdLst/>
            <a:ahLst/>
            <a:cxnLst/>
            <a:rect l="l" t="t" r="r" b="b"/>
            <a:pathLst>
              <a:path w="1093470" h="236220">
                <a:moveTo>
                  <a:pt x="118110" y="0"/>
                </a:moveTo>
                <a:lnTo>
                  <a:pt x="975360" y="0"/>
                </a:lnTo>
                <a:cubicBezTo>
                  <a:pt x="1040547" y="0"/>
                  <a:pt x="1093470" y="52923"/>
                  <a:pt x="1093470" y="118110"/>
                </a:cubicBezTo>
                <a:lnTo>
                  <a:pt x="1093470" y="118110"/>
                </a:lnTo>
                <a:cubicBezTo>
                  <a:pt x="1093470" y="183297"/>
                  <a:pt x="1040547" y="236220"/>
                  <a:pt x="9753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79120" y="3346133"/>
            <a:ext cx="11430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Natural Language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60339" y="3349943"/>
            <a:ext cx="645795" cy="236220"/>
          </a:xfrm>
          <a:custGeom>
            <a:avLst/>
            <a:gdLst/>
            <a:ahLst/>
            <a:cxnLst/>
            <a:rect l="l" t="t" r="r" b="b"/>
            <a:pathLst>
              <a:path w="645795" h="236220">
                <a:moveTo>
                  <a:pt x="118110" y="0"/>
                </a:moveTo>
                <a:lnTo>
                  <a:pt x="527685" y="0"/>
                </a:lnTo>
                <a:cubicBezTo>
                  <a:pt x="592872" y="0"/>
                  <a:pt x="645795" y="52923"/>
                  <a:pt x="645795" y="118110"/>
                </a:cubicBezTo>
                <a:lnTo>
                  <a:pt x="645795" y="118110"/>
                </a:lnTo>
                <a:cubicBezTo>
                  <a:pt x="645795" y="183297"/>
                  <a:pt x="592872" y="236220"/>
                  <a:pt x="5276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756529" y="3346133"/>
            <a:ext cx="6953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Bilingual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489835" y="3349943"/>
            <a:ext cx="721995" cy="236220"/>
          </a:xfrm>
          <a:custGeom>
            <a:avLst/>
            <a:gdLst/>
            <a:ahLst/>
            <a:cxnLst/>
            <a:rect l="l" t="t" r="r" b="b"/>
            <a:pathLst>
              <a:path w="721995" h="236220">
                <a:moveTo>
                  <a:pt x="118110" y="0"/>
                </a:moveTo>
                <a:lnTo>
                  <a:pt x="603885" y="0"/>
                </a:lnTo>
                <a:cubicBezTo>
                  <a:pt x="669072" y="0"/>
                  <a:pt x="721995" y="52923"/>
                  <a:pt x="721995" y="118110"/>
                </a:cubicBezTo>
                <a:lnTo>
                  <a:pt x="721995" y="118110"/>
                </a:lnTo>
                <a:cubicBezTo>
                  <a:pt x="721995" y="183297"/>
                  <a:pt x="669072" y="236220"/>
                  <a:pt x="6038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486025" y="3346133"/>
            <a:ext cx="7715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6010" y="197072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0584181" y="19745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B347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370320" y="21650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B347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41877" y="2241233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41820" y="2260283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70320" y="2736533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depreciation logic covering </a:t>
            </a:r>
            <a:r>
              <a:rPr lang="en-US" sz="12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makes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2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Accurate JOD valuations based on age, mileage, and market conditions.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74130" y="3349943"/>
            <a:ext cx="807720" cy="236220"/>
          </a:xfrm>
          <a:custGeom>
            <a:avLst/>
            <a:gdLst/>
            <a:ahLst/>
            <a:cxnLst/>
            <a:rect l="l" t="t" r="r" b="b"/>
            <a:pathLst>
              <a:path w="807720" h="236220">
                <a:moveTo>
                  <a:pt x="118110" y="0"/>
                </a:moveTo>
                <a:lnTo>
                  <a:pt x="689610" y="0"/>
                </a:lnTo>
                <a:cubicBezTo>
                  <a:pt x="754797" y="0"/>
                  <a:pt x="807720" y="52923"/>
                  <a:pt x="807720" y="118110"/>
                </a:cubicBezTo>
                <a:lnTo>
                  <a:pt x="807720" y="118110"/>
                </a:lnTo>
                <a:cubicBezTo>
                  <a:pt x="807720" y="183297"/>
                  <a:pt x="754797" y="236220"/>
                  <a:pt x="6896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70320" y="3346133"/>
            <a:ext cx="8572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68408" y="3349943"/>
            <a:ext cx="788670" cy="236220"/>
          </a:xfrm>
          <a:custGeom>
            <a:avLst/>
            <a:gdLst/>
            <a:ahLst/>
            <a:cxnLst/>
            <a:rect l="l" t="t" r="r" b="b"/>
            <a:pathLst>
              <a:path w="788670" h="236220">
                <a:moveTo>
                  <a:pt x="118110" y="0"/>
                </a:moveTo>
                <a:lnTo>
                  <a:pt x="670560" y="0"/>
                </a:lnTo>
                <a:cubicBezTo>
                  <a:pt x="735747" y="0"/>
                  <a:pt x="788670" y="52923"/>
                  <a:pt x="788670" y="118110"/>
                </a:cubicBezTo>
                <a:lnTo>
                  <a:pt x="788670" y="118110"/>
                </a:lnTo>
                <a:cubicBezTo>
                  <a:pt x="788670" y="183297"/>
                  <a:pt x="735747" y="236220"/>
                  <a:pt x="6705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264598" y="3346133"/>
            <a:ext cx="8382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JOD Pricing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44947" y="3349943"/>
            <a:ext cx="845820" cy="236220"/>
          </a:xfrm>
          <a:custGeom>
            <a:avLst/>
            <a:gdLst/>
            <a:ahLst/>
            <a:cxnLst/>
            <a:rect l="l" t="t" r="r" b="b"/>
            <a:pathLst>
              <a:path w="845820" h="236220">
                <a:moveTo>
                  <a:pt x="118110" y="0"/>
                </a:moveTo>
                <a:lnTo>
                  <a:pt x="727710" y="0"/>
                </a:lnTo>
                <a:cubicBezTo>
                  <a:pt x="792897" y="0"/>
                  <a:pt x="845820" y="52923"/>
                  <a:pt x="845820" y="118110"/>
                </a:cubicBezTo>
                <a:lnTo>
                  <a:pt x="845820" y="118110"/>
                </a:lnTo>
                <a:cubicBezTo>
                  <a:pt x="845820" y="183297"/>
                  <a:pt x="792897" y="236220"/>
                  <a:pt x="7277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141137" y="3346133"/>
            <a:ext cx="8953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4810" y="394418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792980" y="3947994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2A6D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79120" y="41384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FF2A6D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0677" y="4214694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👁️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50620" y="4233744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9120" y="4709994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any car photo for instant AI identification. Get model, year, specs, and estimated market value within seconds using computer vision.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2930" y="5323404"/>
            <a:ext cx="1150620" cy="236220"/>
          </a:xfrm>
          <a:custGeom>
            <a:avLst/>
            <a:gdLst/>
            <a:ahLst/>
            <a:cxnLst/>
            <a:rect l="l" t="t" r="r" b="b"/>
            <a:pathLst>
              <a:path w="1150620" h="236220">
                <a:moveTo>
                  <a:pt x="118110" y="0"/>
                </a:moveTo>
                <a:lnTo>
                  <a:pt x="1032510" y="0"/>
                </a:lnTo>
                <a:cubicBezTo>
                  <a:pt x="1097697" y="0"/>
                  <a:pt x="1150620" y="52923"/>
                  <a:pt x="1150620" y="118110"/>
                </a:cubicBezTo>
                <a:lnTo>
                  <a:pt x="1150620" y="118110"/>
                </a:lnTo>
                <a:cubicBezTo>
                  <a:pt x="1150620" y="183297"/>
                  <a:pt x="1097697" y="236220"/>
                  <a:pt x="10325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79120" y="5319594"/>
            <a:ext cx="12001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Recognition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817132" y="5323404"/>
            <a:ext cx="712470" cy="236220"/>
          </a:xfrm>
          <a:custGeom>
            <a:avLst/>
            <a:gdLst/>
            <a:ahLst/>
            <a:cxnLst/>
            <a:rect l="l" t="t" r="r" b="b"/>
            <a:pathLst>
              <a:path w="712470" h="236220">
                <a:moveTo>
                  <a:pt x="118110" y="0"/>
                </a:moveTo>
                <a:lnTo>
                  <a:pt x="594360" y="0"/>
                </a:lnTo>
                <a:cubicBezTo>
                  <a:pt x="659547" y="0"/>
                  <a:pt x="712470" y="52923"/>
                  <a:pt x="712470" y="118110"/>
                </a:cubicBezTo>
                <a:lnTo>
                  <a:pt x="712470" y="118110"/>
                </a:lnTo>
                <a:cubicBezTo>
                  <a:pt x="712470" y="183297"/>
                  <a:pt x="659547" y="236220"/>
                  <a:pt x="5943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813322" y="5319594"/>
            <a:ext cx="7620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ID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2611517" y="5323404"/>
            <a:ext cx="912495" cy="236220"/>
          </a:xfrm>
          <a:custGeom>
            <a:avLst/>
            <a:gdLst/>
            <a:ahLst/>
            <a:cxnLst/>
            <a:rect l="l" t="t" r="r" b="b"/>
            <a:pathLst>
              <a:path w="912495" h="236220">
                <a:moveTo>
                  <a:pt x="118110" y="0"/>
                </a:moveTo>
                <a:lnTo>
                  <a:pt x="794385" y="0"/>
                </a:lnTo>
                <a:cubicBezTo>
                  <a:pt x="859572" y="0"/>
                  <a:pt x="912495" y="52923"/>
                  <a:pt x="912495" y="118110"/>
                </a:cubicBezTo>
                <a:lnTo>
                  <a:pt x="912495" y="118110"/>
                </a:lnTo>
                <a:cubicBezTo>
                  <a:pt x="912495" y="183297"/>
                  <a:pt x="859572" y="236220"/>
                  <a:pt x="7943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2607707" y="5319594"/>
            <a:ext cx="9620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76010" y="394418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10584181" y="3947994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D4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370320" y="41384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00D4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441877" y="4214694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📲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941820" y="4233744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70320" y="4709994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</a:t>
            </a:r>
            <a:r>
              <a:rPr lang="en-US" sz="12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integration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enables users to share listings, price estimates, and car details directly via WhatsApp to friends and family.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74130" y="5323404"/>
            <a:ext cx="731520" cy="236220"/>
          </a:xfrm>
          <a:custGeom>
            <a:avLst/>
            <a:gdLst/>
            <a:ahLst/>
            <a:cxnLst/>
            <a:rect l="l" t="t" r="r" b="b"/>
            <a:pathLst>
              <a:path w="731520" h="236220">
                <a:moveTo>
                  <a:pt x="118110" y="0"/>
                </a:moveTo>
                <a:lnTo>
                  <a:pt x="613410" y="0"/>
                </a:lnTo>
                <a:cubicBezTo>
                  <a:pt x="678597" y="0"/>
                  <a:pt x="731520" y="52923"/>
                  <a:pt x="731520" y="118110"/>
                </a:cubicBezTo>
                <a:lnTo>
                  <a:pt x="731520" y="118110"/>
                </a:lnTo>
                <a:cubicBezTo>
                  <a:pt x="731520" y="183297"/>
                  <a:pt x="678597" y="236220"/>
                  <a:pt x="6134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370320" y="5319594"/>
            <a:ext cx="7810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185184" y="5323404"/>
            <a:ext cx="1045845" cy="236220"/>
          </a:xfrm>
          <a:custGeom>
            <a:avLst/>
            <a:gdLst/>
            <a:ahLst/>
            <a:cxnLst/>
            <a:rect l="l" t="t" r="r" b="b"/>
            <a:pathLst>
              <a:path w="1045845" h="236220">
                <a:moveTo>
                  <a:pt x="118110" y="0"/>
                </a:moveTo>
                <a:lnTo>
                  <a:pt x="927735" y="0"/>
                </a:lnTo>
                <a:cubicBezTo>
                  <a:pt x="992922" y="0"/>
                  <a:pt x="1045845" y="52923"/>
                  <a:pt x="1045845" y="118110"/>
                </a:cubicBezTo>
                <a:lnTo>
                  <a:pt x="1045845" y="118110"/>
                </a:lnTo>
                <a:cubicBezTo>
                  <a:pt x="1045845" y="183297"/>
                  <a:pt x="992922" y="236220"/>
                  <a:pt x="92773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181374" y="5319594"/>
            <a:ext cx="10953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Share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16516" y="5323404"/>
            <a:ext cx="864870" cy="236220"/>
          </a:xfrm>
          <a:custGeom>
            <a:avLst/>
            <a:gdLst/>
            <a:ahLst/>
            <a:cxnLst/>
            <a:rect l="l" t="t" r="r" b="b"/>
            <a:pathLst>
              <a:path w="864870" h="236220">
                <a:moveTo>
                  <a:pt x="118110" y="0"/>
                </a:moveTo>
                <a:lnTo>
                  <a:pt x="746760" y="0"/>
                </a:lnTo>
                <a:cubicBezTo>
                  <a:pt x="811947" y="0"/>
                  <a:pt x="864870" y="52923"/>
                  <a:pt x="864870" y="118110"/>
                </a:cubicBezTo>
                <a:lnTo>
                  <a:pt x="864870" y="118110"/>
                </a:lnTo>
                <a:cubicBezTo>
                  <a:pt x="864870" y="183297"/>
                  <a:pt x="811947" y="236220"/>
                  <a:pt x="7467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312706" y="5319594"/>
            <a:ext cx="9144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Ready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3848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4810" y="1146810"/>
            <a:ext cx="6789420" cy="2807970"/>
          </a:xfrm>
          <a:custGeom>
            <a:avLst/>
            <a:gdLst/>
            <a:ahLst/>
            <a:cxnLst/>
            <a:rect l="l" t="t" r="r" b="b"/>
            <a:pathLst>
              <a:path w="6789420" h="2807970">
                <a:moveTo>
                  <a:pt x="152389" y="0"/>
                </a:moveTo>
                <a:lnTo>
                  <a:pt x="6637031" y="0"/>
                </a:lnTo>
                <a:cubicBezTo>
                  <a:pt x="6721193" y="0"/>
                  <a:pt x="6789420" y="68227"/>
                  <a:pt x="6789420" y="152389"/>
                </a:cubicBezTo>
                <a:lnTo>
                  <a:pt x="6789420" y="2655581"/>
                </a:lnTo>
                <a:cubicBezTo>
                  <a:pt x="6789420" y="2739743"/>
                  <a:pt x="6721193" y="2807970"/>
                  <a:pt x="6637031" y="2807970"/>
                </a:cubicBezTo>
                <a:lnTo>
                  <a:pt x="152389" y="2807970"/>
                </a:lnTo>
                <a:cubicBezTo>
                  <a:pt x="68227" y="2807970"/>
                  <a:pt x="0" y="2739743"/>
                  <a:pt x="0" y="265558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4832" y="135064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4294" y="21431"/>
                </a:moveTo>
                <a:cubicBezTo>
                  <a:pt x="64294" y="15504"/>
                  <a:pt x="69082" y="10716"/>
                  <a:pt x="75009" y="10716"/>
                </a:cubicBezTo>
                <a:lnTo>
                  <a:pt x="96441" y="10716"/>
                </a:lnTo>
                <a:cubicBezTo>
                  <a:pt x="102368" y="10716"/>
                  <a:pt x="107156" y="15504"/>
                  <a:pt x="107156" y="21431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93762" y="53578"/>
                </a:lnTo>
                <a:lnTo>
                  <a:pt x="93762" y="75009"/>
                </a:lnTo>
                <a:lnTo>
                  <a:pt x="133945" y="75009"/>
                </a:lnTo>
                <a:cubicBezTo>
                  <a:pt x="147273" y="75009"/>
                  <a:pt x="158055" y="85792"/>
                  <a:pt x="158055" y="99120"/>
                </a:cubicBezTo>
                <a:lnTo>
                  <a:pt x="158055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lnTo>
                  <a:pt x="171450" y="150019"/>
                </a:lnTo>
                <a:cubicBezTo>
                  <a:pt x="171450" y="155946"/>
                  <a:pt x="166661" y="160734"/>
                  <a:pt x="160734" y="160734"/>
                </a:cubicBezTo>
                <a:lnTo>
                  <a:pt x="139303" y="160734"/>
                </a:lnTo>
                <a:cubicBezTo>
                  <a:pt x="133376" y="160734"/>
                  <a:pt x="128588" y="155946"/>
                  <a:pt x="128588" y="150019"/>
                </a:cubicBezTo>
                <a:lnTo>
                  <a:pt x="128588" y="128588"/>
                </a:lnTo>
                <a:cubicBezTo>
                  <a:pt x="128588" y="122660"/>
                  <a:pt x="133376" y="117872"/>
                  <a:pt x="139303" y="117872"/>
                </a:cubicBezTo>
                <a:lnTo>
                  <a:pt x="141982" y="117872"/>
                </a:lnTo>
                <a:lnTo>
                  <a:pt x="141982" y="99120"/>
                </a:lnTo>
                <a:cubicBezTo>
                  <a:pt x="141982" y="94666"/>
                  <a:pt x="138399" y="91083"/>
                  <a:pt x="133945" y="91083"/>
                </a:cubicBezTo>
                <a:lnTo>
                  <a:pt x="93762" y="91083"/>
                </a:lnTo>
                <a:lnTo>
                  <a:pt x="93762" y="117872"/>
                </a:lnTo>
                <a:lnTo>
                  <a:pt x="96441" y="117872"/>
                </a:lnTo>
                <a:cubicBezTo>
                  <a:pt x="102368" y="117872"/>
                  <a:pt x="107156" y="122660"/>
                  <a:pt x="107156" y="128588"/>
                </a:cubicBezTo>
                <a:lnTo>
                  <a:pt x="107156" y="150019"/>
                </a:lnTo>
                <a:cubicBezTo>
                  <a:pt x="107156" y="155946"/>
                  <a:pt x="102368" y="160734"/>
                  <a:pt x="96441" y="160734"/>
                </a:cubicBezTo>
                <a:lnTo>
                  <a:pt x="75009" y="160734"/>
                </a:lnTo>
                <a:cubicBezTo>
                  <a:pt x="69082" y="160734"/>
                  <a:pt x="64294" y="155946"/>
                  <a:pt x="64294" y="150019"/>
                </a:cubicBezTo>
                <a:lnTo>
                  <a:pt x="64294" y="128588"/>
                </a:lnTo>
                <a:cubicBezTo>
                  <a:pt x="64294" y="122660"/>
                  <a:pt x="69082" y="117872"/>
                  <a:pt x="75009" y="117872"/>
                </a:cubicBezTo>
                <a:lnTo>
                  <a:pt x="77688" y="117872"/>
                </a:lnTo>
                <a:lnTo>
                  <a:pt x="77688" y="91083"/>
                </a:lnTo>
                <a:lnTo>
                  <a:pt x="37505" y="91083"/>
                </a:lnTo>
                <a:cubicBezTo>
                  <a:pt x="33051" y="91083"/>
                  <a:pt x="29468" y="94666"/>
                  <a:pt x="29468" y="99120"/>
                </a:cubicBezTo>
                <a:lnTo>
                  <a:pt x="29468" y="117872"/>
                </a:lnTo>
                <a:lnTo>
                  <a:pt x="32147" y="117872"/>
                </a:lnTo>
                <a:cubicBezTo>
                  <a:pt x="38074" y="117872"/>
                  <a:pt x="42863" y="122660"/>
                  <a:pt x="42863" y="128588"/>
                </a:cubicBezTo>
                <a:lnTo>
                  <a:pt x="42863" y="150019"/>
                </a:lnTo>
                <a:cubicBezTo>
                  <a:pt x="42863" y="155946"/>
                  <a:pt x="38074" y="160734"/>
                  <a:pt x="32147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28588"/>
                </a:lnTo>
                <a:cubicBezTo>
                  <a:pt x="0" y="122660"/>
                  <a:pt x="4789" y="117872"/>
                  <a:pt x="10716" y="117872"/>
                </a:cubicBezTo>
                <a:lnTo>
                  <a:pt x="13395" y="117872"/>
                </a:lnTo>
                <a:lnTo>
                  <a:pt x="13395" y="99120"/>
                </a:lnTo>
                <a:cubicBezTo>
                  <a:pt x="13395" y="85792"/>
                  <a:pt x="24177" y="75009"/>
                  <a:pt x="37505" y="75009"/>
                </a:cubicBezTo>
                <a:lnTo>
                  <a:pt x="77688" y="75009"/>
                </a:lnTo>
                <a:lnTo>
                  <a:pt x="77688" y="53578"/>
                </a:lnTo>
                <a:lnTo>
                  <a:pt x="75009" y="53578"/>
                </a:lnTo>
                <a:cubicBezTo>
                  <a:pt x="69082" y="53578"/>
                  <a:pt x="64294" y="48790"/>
                  <a:pt x="64294" y="42863"/>
                </a:cubicBezTo>
                <a:lnTo>
                  <a:pt x="64294" y="21431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0095" y="1303020"/>
            <a:ext cx="634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4830" y="1687830"/>
            <a:ext cx="721995" cy="312420"/>
          </a:xfrm>
          <a:custGeom>
            <a:avLst/>
            <a:gdLst/>
            <a:ahLst/>
            <a:cxnLst/>
            <a:rect l="l" t="t" r="r" b="b"/>
            <a:pathLst>
              <a:path w="721995" h="312420">
                <a:moveTo>
                  <a:pt x="76199" y="0"/>
                </a:moveTo>
                <a:lnTo>
                  <a:pt x="645796" y="0"/>
                </a:lnTo>
                <a:cubicBezTo>
                  <a:pt x="687879" y="0"/>
                  <a:pt x="721995" y="34116"/>
                  <a:pt x="721995" y="76199"/>
                </a:cubicBezTo>
                <a:lnTo>
                  <a:pt x="721995" y="236221"/>
                </a:lnTo>
                <a:cubicBezTo>
                  <a:pt x="721995" y="278304"/>
                  <a:pt x="687879" y="312420"/>
                  <a:pt x="64579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1020" y="1684020"/>
            <a:ext cx="7810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00175" y="17678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689735" y="1687830"/>
            <a:ext cx="969645" cy="312420"/>
          </a:xfrm>
          <a:custGeom>
            <a:avLst/>
            <a:gdLst/>
            <a:ahLst/>
            <a:cxnLst/>
            <a:rect l="l" t="t" r="r" b="b"/>
            <a:pathLst>
              <a:path w="969645" h="312420">
                <a:moveTo>
                  <a:pt x="76199" y="0"/>
                </a:moveTo>
                <a:lnTo>
                  <a:pt x="893446" y="0"/>
                </a:lnTo>
                <a:cubicBezTo>
                  <a:pt x="935529" y="0"/>
                  <a:pt x="969645" y="34116"/>
                  <a:pt x="969645" y="76199"/>
                </a:cubicBezTo>
                <a:lnTo>
                  <a:pt x="969645" y="236221"/>
                </a:lnTo>
                <a:cubicBezTo>
                  <a:pt x="969645" y="278304"/>
                  <a:pt x="935529" y="312420"/>
                  <a:pt x="89344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685925" y="1684020"/>
            <a:ext cx="10287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REST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41120" y="208026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002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439585" y="2388870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78581" y="0"/>
                </a:moveTo>
                <a:cubicBezTo>
                  <a:pt x="78581" y="-3951"/>
                  <a:pt x="75389" y="-7144"/>
                  <a:pt x="71438" y="-7144"/>
                </a:cubicBezTo>
                <a:cubicBezTo>
                  <a:pt x="67486" y="-7144"/>
                  <a:pt x="64294" y="-3951"/>
                  <a:pt x="64294" y="0"/>
                </a:cubicBezTo>
                <a:lnTo>
                  <a:pt x="64294" y="14288"/>
                </a:lnTo>
                <a:lnTo>
                  <a:pt x="42863" y="14288"/>
                </a:lnTo>
                <a:cubicBezTo>
                  <a:pt x="31031" y="14288"/>
                  <a:pt x="21431" y="23887"/>
                  <a:pt x="21431" y="35719"/>
                </a:cubicBezTo>
                <a:lnTo>
                  <a:pt x="21431" y="85725"/>
                </a:lnTo>
                <a:cubicBezTo>
                  <a:pt x="21431" y="97557"/>
                  <a:pt x="31031" y="107156"/>
                  <a:pt x="42863" y="107156"/>
                </a:cubicBezTo>
                <a:lnTo>
                  <a:pt x="100013" y="107156"/>
                </a:lnTo>
                <a:cubicBezTo>
                  <a:pt x="111844" y="107156"/>
                  <a:pt x="121444" y="97557"/>
                  <a:pt x="121444" y="85725"/>
                </a:cubicBezTo>
                <a:lnTo>
                  <a:pt x="121444" y="35719"/>
                </a:lnTo>
                <a:cubicBezTo>
                  <a:pt x="121444" y="23887"/>
                  <a:pt x="111844" y="14288"/>
                  <a:pt x="100013" y="14288"/>
                </a:cubicBezTo>
                <a:lnTo>
                  <a:pt x="78581" y="14288"/>
                </a:lnTo>
                <a:lnTo>
                  <a:pt x="78581" y="0"/>
                </a:lnTo>
                <a:close/>
                <a:moveTo>
                  <a:pt x="35719" y="82153"/>
                </a:moveTo>
                <a:cubicBezTo>
                  <a:pt x="35719" y="79184"/>
                  <a:pt x="38107" y="76795"/>
                  <a:pt x="41077" y="76795"/>
                </a:cubicBezTo>
                <a:lnTo>
                  <a:pt x="48220" y="76795"/>
                </a:lnTo>
                <a:cubicBezTo>
                  <a:pt x="51189" y="76795"/>
                  <a:pt x="53578" y="79184"/>
                  <a:pt x="53578" y="82153"/>
                </a:cubicBezTo>
                <a:cubicBezTo>
                  <a:pt x="53578" y="85122"/>
                  <a:pt x="51189" y="87511"/>
                  <a:pt x="48220" y="87511"/>
                </a:cubicBezTo>
                <a:lnTo>
                  <a:pt x="41077" y="87511"/>
                </a:lnTo>
                <a:cubicBezTo>
                  <a:pt x="38107" y="87511"/>
                  <a:pt x="35719" y="85122"/>
                  <a:pt x="35719" y="82153"/>
                </a:cubicBezTo>
                <a:close/>
                <a:moveTo>
                  <a:pt x="62508" y="82153"/>
                </a:moveTo>
                <a:cubicBezTo>
                  <a:pt x="62508" y="79184"/>
                  <a:pt x="64897" y="76795"/>
                  <a:pt x="67866" y="76795"/>
                </a:cubicBezTo>
                <a:lnTo>
                  <a:pt x="75009" y="76795"/>
                </a:lnTo>
                <a:cubicBezTo>
                  <a:pt x="77978" y="76795"/>
                  <a:pt x="80367" y="79184"/>
                  <a:pt x="80367" y="82153"/>
                </a:cubicBezTo>
                <a:cubicBezTo>
                  <a:pt x="80367" y="85122"/>
                  <a:pt x="77978" y="87511"/>
                  <a:pt x="75009" y="87511"/>
                </a:cubicBezTo>
                <a:lnTo>
                  <a:pt x="67866" y="87511"/>
                </a:lnTo>
                <a:cubicBezTo>
                  <a:pt x="64897" y="87511"/>
                  <a:pt x="62508" y="85122"/>
                  <a:pt x="62508" y="82153"/>
                </a:cubicBezTo>
                <a:close/>
                <a:moveTo>
                  <a:pt x="89297" y="82153"/>
                </a:moveTo>
                <a:cubicBezTo>
                  <a:pt x="89297" y="79184"/>
                  <a:pt x="91686" y="76795"/>
                  <a:pt x="94655" y="76795"/>
                </a:cubicBezTo>
                <a:lnTo>
                  <a:pt x="101798" y="76795"/>
                </a:lnTo>
                <a:cubicBezTo>
                  <a:pt x="104768" y="76795"/>
                  <a:pt x="107156" y="79184"/>
                  <a:pt x="107156" y="82153"/>
                </a:cubicBezTo>
                <a:cubicBezTo>
                  <a:pt x="107156" y="85122"/>
                  <a:pt x="104768" y="87511"/>
                  <a:pt x="101798" y="87511"/>
                </a:cubicBezTo>
                <a:lnTo>
                  <a:pt x="94655" y="87511"/>
                </a:lnTo>
                <a:cubicBezTo>
                  <a:pt x="91686" y="87511"/>
                  <a:pt x="89297" y="85122"/>
                  <a:pt x="89297" y="82153"/>
                </a:cubicBezTo>
                <a:close/>
                <a:moveTo>
                  <a:pt x="50006" y="39291"/>
                </a:moveTo>
                <a:cubicBezTo>
                  <a:pt x="55920" y="39291"/>
                  <a:pt x="60722" y="44092"/>
                  <a:pt x="60722" y="50006"/>
                </a:cubicBezTo>
                <a:cubicBezTo>
                  <a:pt x="60722" y="55920"/>
                  <a:pt x="55920" y="60722"/>
                  <a:pt x="50006" y="60722"/>
                </a:cubicBezTo>
                <a:cubicBezTo>
                  <a:pt x="44092" y="60722"/>
                  <a:pt x="39291" y="55920"/>
                  <a:pt x="39291" y="50006"/>
                </a:cubicBezTo>
                <a:cubicBezTo>
                  <a:pt x="39291" y="44092"/>
                  <a:pt x="44092" y="39291"/>
                  <a:pt x="50006" y="39291"/>
                </a:cubicBezTo>
                <a:close/>
                <a:moveTo>
                  <a:pt x="82153" y="50006"/>
                </a:moveTo>
                <a:cubicBezTo>
                  <a:pt x="82153" y="44092"/>
                  <a:pt x="86955" y="39291"/>
                  <a:pt x="92869" y="39291"/>
                </a:cubicBezTo>
                <a:cubicBezTo>
                  <a:pt x="98783" y="39291"/>
                  <a:pt x="103584" y="44092"/>
                  <a:pt x="103584" y="50006"/>
                </a:cubicBezTo>
                <a:cubicBezTo>
                  <a:pt x="103584" y="55920"/>
                  <a:pt x="98783" y="60722"/>
                  <a:pt x="92869" y="60722"/>
                </a:cubicBezTo>
                <a:cubicBezTo>
                  <a:pt x="86955" y="60722"/>
                  <a:pt x="82153" y="55920"/>
                  <a:pt x="82153" y="50006"/>
                </a:cubicBezTo>
                <a:close/>
                <a:moveTo>
                  <a:pt x="14288" y="50006"/>
                </a:moveTo>
                <a:cubicBezTo>
                  <a:pt x="14288" y="46055"/>
                  <a:pt x="11095" y="42863"/>
                  <a:pt x="7144" y="42863"/>
                </a:cubicBezTo>
                <a:cubicBezTo>
                  <a:pt x="3192" y="42863"/>
                  <a:pt x="0" y="46055"/>
                  <a:pt x="0" y="50006"/>
                </a:cubicBezTo>
                <a:lnTo>
                  <a:pt x="0" y="71438"/>
                </a:lnTo>
                <a:cubicBezTo>
                  <a:pt x="0" y="75389"/>
                  <a:pt x="3192" y="78581"/>
                  <a:pt x="7144" y="78581"/>
                </a:cubicBezTo>
                <a:cubicBezTo>
                  <a:pt x="11095" y="78581"/>
                  <a:pt x="14288" y="75389"/>
                  <a:pt x="14288" y="71438"/>
                </a:cubicBezTo>
                <a:lnTo>
                  <a:pt x="14288" y="50006"/>
                </a:lnTo>
                <a:close/>
                <a:moveTo>
                  <a:pt x="135731" y="42863"/>
                </a:moveTo>
                <a:cubicBezTo>
                  <a:pt x="131780" y="42863"/>
                  <a:pt x="128588" y="46055"/>
                  <a:pt x="128588" y="50006"/>
                </a:cubicBezTo>
                <a:lnTo>
                  <a:pt x="128588" y="71438"/>
                </a:lnTo>
                <a:cubicBezTo>
                  <a:pt x="128588" y="75389"/>
                  <a:pt x="131780" y="78581"/>
                  <a:pt x="135731" y="78581"/>
                </a:cubicBezTo>
                <a:cubicBezTo>
                  <a:pt x="139683" y="78581"/>
                  <a:pt x="142875" y="75389"/>
                  <a:pt x="142875" y="71438"/>
                </a:cubicBezTo>
                <a:lnTo>
                  <a:pt x="142875" y="50006"/>
                </a:lnTo>
                <a:cubicBezTo>
                  <a:pt x="142875" y="46055"/>
                  <a:pt x="139683" y="42863"/>
                  <a:pt x="135731" y="42863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12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Chatbot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526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2916793" y="238887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4288" y="0"/>
                </a:moveTo>
                <a:cubicBezTo>
                  <a:pt x="6407" y="0"/>
                  <a:pt x="0" y="6407"/>
                  <a:pt x="0" y="14288"/>
                </a:cubicBezTo>
                <a:lnTo>
                  <a:pt x="0" y="100013"/>
                </a:lnTo>
                <a:cubicBezTo>
                  <a:pt x="0" y="107893"/>
                  <a:pt x="6407" y="114300"/>
                  <a:pt x="14288" y="114300"/>
                </a:cubicBezTo>
                <a:lnTo>
                  <a:pt x="71438" y="114300"/>
                </a:lnTo>
                <a:cubicBezTo>
                  <a:pt x="79318" y="114300"/>
                  <a:pt x="85725" y="107893"/>
                  <a:pt x="85725" y="100013"/>
                </a:cubicBezTo>
                <a:lnTo>
                  <a:pt x="85725" y="14288"/>
                </a:lnTo>
                <a:cubicBezTo>
                  <a:pt x="85725" y="6407"/>
                  <a:pt x="79318" y="0"/>
                  <a:pt x="71438" y="0"/>
                </a:cubicBezTo>
                <a:lnTo>
                  <a:pt x="14288" y="0"/>
                </a:lnTo>
                <a:close/>
                <a:moveTo>
                  <a:pt x="21431" y="14288"/>
                </a:moveTo>
                <a:lnTo>
                  <a:pt x="64294" y="14288"/>
                </a:lnTo>
                <a:cubicBezTo>
                  <a:pt x="68245" y="14288"/>
                  <a:pt x="71438" y="17480"/>
                  <a:pt x="71438" y="21431"/>
                </a:cubicBezTo>
                <a:lnTo>
                  <a:pt x="71438" y="28575"/>
                </a:lnTo>
                <a:cubicBezTo>
                  <a:pt x="71438" y="32526"/>
                  <a:pt x="68245" y="35719"/>
                  <a:pt x="64294" y="35719"/>
                </a:cubicBezTo>
                <a:lnTo>
                  <a:pt x="21431" y="35719"/>
                </a:lnTo>
                <a:cubicBezTo>
                  <a:pt x="17480" y="35719"/>
                  <a:pt x="14288" y="32526"/>
                  <a:pt x="14288" y="28575"/>
                </a:cubicBezTo>
                <a:lnTo>
                  <a:pt x="14288" y="21431"/>
                </a:lnTo>
                <a:cubicBezTo>
                  <a:pt x="14288" y="17480"/>
                  <a:pt x="17480" y="14288"/>
                  <a:pt x="21431" y="14288"/>
                </a:cubicBezTo>
                <a:close/>
                <a:moveTo>
                  <a:pt x="25003" y="51792"/>
                </a:moveTo>
                <a:cubicBezTo>
                  <a:pt x="25003" y="54749"/>
                  <a:pt x="22602" y="57150"/>
                  <a:pt x="19645" y="57150"/>
                </a:cubicBezTo>
                <a:cubicBezTo>
                  <a:pt x="16688" y="57150"/>
                  <a:pt x="14288" y="54749"/>
                  <a:pt x="14288" y="51792"/>
                </a:cubicBezTo>
                <a:cubicBezTo>
                  <a:pt x="14288" y="48835"/>
                  <a:pt x="16688" y="46434"/>
                  <a:pt x="19645" y="46434"/>
                </a:cubicBezTo>
                <a:cubicBezTo>
                  <a:pt x="22602" y="46434"/>
                  <a:pt x="25003" y="48835"/>
                  <a:pt x="25003" y="51792"/>
                </a:cubicBezTo>
                <a:close/>
                <a:moveTo>
                  <a:pt x="42863" y="57150"/>
                </a:moveTo>
                <a:cubicBezTo>
                  <a:pt x="39905" y="57150"/>
                  <a:pt x="37505" y="54749"/>
                  <a:pt x="37505" y="51792"/>
                </a:cubicBezTo>
                <a:cubicBezTo>
                  <a:pt x="37505" y="48835"/>
                  <a:pt x="39905" y="46434"/>
                  <a:pt x="42863" y="46434"/>
                </a:cubicBezTo>
                <a:cubicBezTo>
                  <a:pt x="45820" y="46434"/>
                  <a:pt x="48220" y="48835"/>
                  <a:pt x="48220" y="51792"/>
                </a:cubicBezTo>
                <a:cubicBezTo>
                  <a:pt x="48220" y="54749"/>
                  <a:pt x="45820" y="57150"/>
                  <a:pt x="42863" y="57150"/>
                </a:cubicBezTo>
                <a:close/>
                <a:moveTo>
                  <a:pt x="71438" y="51792"/>
                </a:moveTo>
                <a:cubicBezTo>
                  <a:pt x="71438" y="54749"/>
                  <a:pt x="69037" y="57150"/>
                  <a:pt x="66080" y="57150"/>
                </a:cubicBezTo>
                <a:cubicBezTo>
                  <a:pt x="63123" y="57150"/>
                  <a:pt x="60722" y="54749"/>
                  <a:pt x="60722" y="51792"/>
                </a:cubicBezTo>
                <a:cubicBezTo>
                  <a:pt x="60722" y="48835"/>
                  <a:pt x="63123" y="46434"/>
                  <a:pt x="66080" y="46434"/>
                </a:cubicBezTo>
                <a:cubicBezTo>
                  <a:pt x="69037" y="46434"/>
                  <a:pt x="71438" y="48835"/>
                  <a:pt x="71438" y="51792"/>
                </a:cubicBezTo>
                <a:close/>
                <a:moveTo>
                  <a:pt x="19645" y="78581"/>
                </a:moveTo>
                <a:cubicBezTo>
                  <a:pt x="16688" y="78581"/>
                  <a:pt x="14288" y="76180"/>
                  <a:pt x="14288" y="73223"/>
                </a:cubicBezTo>
                <a:cubicBezTo>
                  <a:pt x="14288" y="70266"/>
                  <a:pt x="16688" y="67866"/>
                  <a:pt x="19645" y="67866"/>
                </a:cubicBezTo>
                <a:cubicBezTo>
                  <a:pt x="22602" y="67866"/>
                  <a:pt x="25003" y="70266"/>
                  <a:pt x="25003" y="73223"/>
                </a:cubicBezTo>
                <a:cubicBezTo>
                  <a:pt x="25003" y="76180"/>
                  <a:pt x="22602" y="78581"/>
                  <a:pt x="19645" y="78581"/>
                </a:cubicBezTo>
                <a:close/>
                <a:moveTo>
                  <a:pt x="48220" y="73223"/>
                </a:moveTo>
                <a:cubicBezTo>
                  <a:pt x="48220" y="76180"/>
                  <a:pt x="45820" y="78581"/>
                  <a:pt x="42863" y="78581"/>
                </a:cubicBezTo>
                <a:cubicBezTo>
                  <a:pt x="39905" y="78581"/>
                  <a:pt x="37505" y="76180"/>
                  <a:pt x="37505" y="73223"/>
                </a:cubicBezTo>
                <a:cubicBezTo>
                  <a:pt x="37505" y="70266"/>
                  <a:pt x="39905" y="67866"/>
                  <a:pt x="42863" y="67866"/>
                </a:cubicBezTo>
                <a:cubicBezTo>
                  <a:pt x="45820" y="67866"/>
                  <a:pt x="48220" y="70266"/>
                  <a:pt x="48220" y="73223"/>
                </a:cubicBezTo>
                <a:close/>
                <a:moveTo>
                  <a:pt x="66080" y="78581"/>
                </a:moveTo>
                <a:cubicBezTo>
                  <a:pt x="63123" y="78581"/>
                  <a:pt x="60722" y="76180"/>
                  <a:pt x="60722" y="73223"/>
                </a:cubicBezTo>
                <a:cubicBezTo>
                  <a:pt x="60722" y="70266"/>
                  <a:pt x="63123" y="67866"/>
                  <a:pt x="66080" y="67866"/>
                </a:cubicBezTo>
                <a:cubicBezTo>
                  <a:pt x="69037" y="67866"/>
                  <a:pt x="71438" y="70266"/>
                  <a:pt x="71438" y="73223"/>
                </a:cubicBezTo>
                <a:cubicBezTo>
                  <a:pt x="71438" y="76180"/>
                  <a:pt x="69037" y="78581"/>
                  <a:pt x="66080" y="78581"/>
                </a:cubicBezTo>
                <a:close/>
                <a:moveTo>
                  <a:pt x="14288" y="94655"/>
                </a:moveTo>
                <a:cubicBezTo>
                  <a:pt x="14288" y="91686"/>
                  <a:pt x="16676" y="89297"/>
                  <a:pt x="19645" y="89297"/>
                </a:cubicBezTo>
                <a:lnTo>
                  <a:pt x="44648" y="89297"/>
                </a:lnTo>
                <a:cubicBezTo>
                  <a:pt x="47618" y="89297"/>
                  <a:pt x="50006" y="91686"/>
                  <a:pt x="50006" y="94655"/>
                </a:cubicBezTo>
                <a:cubicBezTo>
                  <a:pt x="50006" y="97624"/>
                  <a:pt x="47618" y="100013"/>
                  <a:pt x="44648" y="100013"/>
                </a:cubicBezTo>
                <a:lnTo>
                  <a:pt x="19645" y="100013"/>
                </a:lnTo>
                <a:cubicBezTo>
                  <a:pt x="16676" y="100013"/>
                  <a:pt x="14288" y="97624"/>
                  <a:pt x="14288" y="94655"/>
                </a:cubicBezTo>
                <a:close/>
                <a:moveTo>
                  <a:pt x="66080" y="89297"/>
                </a:moveTo>
                <a:cubicBezTo>
                  <a:pt x="69049" y="89297"/>
                  <a:pt x="71438" y="91686"/>
                  <a:pt x="71438" y="94655"/>
                </a:cubicBezTo>
                <a:cubicBezTo>
                  <a:pt x="71438" y="97624"/>
                  <a:pt x="69049" y="100013"/>
                  <a:pt x="66080" y="100013"/>
                </a:cubicBezTo>
                <a:cubicBezTo>
                  <a:pt x="63111" y="100013"/>
                  <a:pt x="60722" y="97624"/>
                  <a:pt x="60722" y="94655"/>
                </a:cubicBezTo>
                <a:cubicBezTo>
                  <a:pt x="60722" y="91686"/>
                  <a:pt x="63111" y="89297"/>
                  <a:pt x="66080" y="89297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636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50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540687" y="238887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7144"/>
                </a:moveTo>
                <a:cubicBezTo>
                  <a:pt x="46256" y="7144"/>
                  <a:pt x="31812" y="15359"/>
                  <a:pt x="21297" y="25137"/>
                </a:cubicBezTo>
                <a:cubicBezTo>
                  <a:pt x="10850" y="34848"/>
                  <a:pt x="3862" y="46434"/>
                  <a:pt x="536" y="54404"/>
                </a:cubicBezTo>
                <a:cubicBezTo>
                  <a:pt x="-201" y="56168"/>
                  <a:pt x="-201" y="58132"/>
                  <a:pt x="536" y="59896"/>
                </a:cubicBezTo>
                <a:cubicBezTo>
                  <a:pt x="3862" y="67866"/>
                  <a:pt x="10850" y="79474"/>
                  <a:pt x="21297" y="89163"/>
                </a:cubicBezTo>
                <a:cubicBezTo>
                  <a:pt x="31812" y="98919"/>
                  <a:pt x="46256" y="107156"/>
                  <a:pt x="64294" y="107156"/>
                </a:cubicBezTo>
                <a:cubicBezTo>
                  <a:pt x="82332" y="107156"/>
                  <a:pt x="96775" y="98941"/>
                  <a:pt x="107290" y="89163"/>
                </a:cubicBezTo>
                <a:cubicBezTo>
                  <a:pt x="117738" y="79452"/>
                  <a:pt x="124725" y="67866"/>
                  <a:pt x="128052" y="59896"/>
                </a:cubicBezTo>
                <a:cubicBezTo>
                  <a:pt x="128788" y="58132"/>
                  <a:pt x="128788" y="56168"/>
                  <a:pt x="128052" y="54404"/>
                </a:cubicBezTo>
                <a:cubicBezTo>
                  <a:pt x="124725" y="46434"/>
                  <a:pt x="117738" y="34826"/>
                  <a:pt x="107290" y="25137"/>
                </a:cubicBezTo>
                <a:cubicBezTo>
                  <a:pt x="96775" y="15381"/>
                  <a:pt x="82332" y="7144"/>
                  <a:pt x="64294" y="7144"/>
                </a:cubicBezTo>
                <a:close/>
                <a:moveTo>
                  <a:pt x="32147" y="57150"/>
                </a:moveTo>
                <a:cubicBezTo>
                  <a:pt x="32147" y="39408"/>
                  <a:pt x="46551" y="25003"/>
                  <a:pt x="64294" y="25003"/>
                </a:cubicBezTo>
                <a:cubicBezTo>
                  <a:pt x="82036" y="25003"/>
                  <a:pt x="96441" y="39408"/>
                  <a:pt x="96441" y="57150"/>
                </a:cubicBezTo>
                <a:cubicBezTo>
                  <a:pt x="96441" y="74892"/>
                  <a:pt x="82036" y="89297"/>
                  <a:pt x="64294" y="89297"/>
                </a:cubicBezTo>
                <a:cubicBezTo>
                  <a:pt x="46551" y="89297"/>
                  <a:pt x="32147" y="74892"/>
                  <a:pt x="32147" y="57150"/>
                </a:cubicBezTo>
                <a:close/>
                <a:moveTo>
                  <a:pt x="64294" y="42863"/>
                </a:moveTo>
                <a:cubicBezTo>
                  <a:pt x="64294" y="50743"/>
                  <a:pt x="57887" y="57150"/>
                  <a:pt x="50006" y="57150"/>
                </a:cubicBezTo>
                <a:cubicBezTo>
                  <a:pt x="47439" y="57150"/>
                  <a:pt x="45028" y="56480"/>
                  <a:pt x="42929" y="55275"/>
                </a:cubicBezTo>
                <a:cubicBezTo>
                  <a:pt x="42706" y="57708"/>
                  <a:pt x="42907" y="60208"/>
                  <a:pt x="43577" y="62686"/>
                </a:cubicBezTo>
                <a:cubicBezTo>
                  <a:pt x="46635" y="74116"/>
                  <a:pt x="58400" y="80903"/>
                  <a:pt x="69830" y="77845"/>
                </a:cubicBezTo>
                <a:cubicBezTo>
                  <a:pt x="81260" y="74786"/>
                  <a:pt x="88047" y="63021"/>
                  <a:pt x="84988" y="51591"/>
                </a:cubicBezTo>
                <a:cubicBezTo>
                  <a:pt x="82265" y="41389"/>
                  <a:pt x="72598" y="34893"/>
                  <a:pt x="62419" y="35786"/>
                </a:cubicBezTo>
                <a:cubicBezTo>
                  <a:pt x="63602" y="37862"/>
                  <a:pt x="64294" y="40273"/>
                  <a:pt x="64294" y="42863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160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74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963126" y="238887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033" y="21677"/>
                </a:moveTo>
                <a:cubicBezTo>
                  <a:pt x="75679" y="12301"/>
                  <a:pt x="63222" y="7144"/>
                  <a:pt x="49984" y="7144"/>
                </a:cubicBezTo>
                <a:cubicBezTo>
                  <a:pt x="22659" y="7144"/>
                  <a:pt x="424" y="29379"/>
                  <a:pt x="424" y="56704"/>
                </a:cubicBezTo>
                <a:cubicBezTo>
                  <a:pt x="424" y="65432"/>
                  <a:pt x="2701" y="73960"/>
                  <a:pt x="7032" y="81483"/>
                </a:cubicBezTo>
                <a:lnTo>
                  <a:pt x="0" y="107156"/>
                </a:lnTo>
                <a:lnTo>
                  <a:pt x="26276" y="100258"/>
                </a:lnTo>
                <a:cubicBezTo>
                  <a:pt x="33509" y="104209"/>
                  <a:pt x="41657" y="106286"/>
                  <a:pt x="49962" y="106286"/>
                </a:cubicBezTo>
                <a:lnTo>
                  <a:pt x="49984" y="106286"/>
                </a:lnTo>
                <a:cubicBezTo>
                  <a:pt x="77286" y="106286"/>
                  <a:pt x="100013" y="84051"/>
                  <a:pt x="100013" y="56726"/>
                </a:cubicBezTo>
                <a:cubicBezTo>
                  <a:pt x="100013" y="43488"/>
                  <a:pt x="94387" y="31053"/>
                  <a:pt x="85033" y="21677"/>
                </a:cubicBezTo>
                <a:close/>
                <a:moveTo>
                  <a:pt x="49984" y="97936"/>
                </a:moveTo>
                <a:cubicBezTo>
                  <a:pt x="42572" y="97936"/>
                  <a:pt x="35317" y="95949"/>
                  <a:pt x="28999" y="92199"/>
                </a:cubicBezTo>
                <a:lnTo>
                  <a:pt x="27503" y="91306"/>
                </a:lnTo>
                <a:lnTo>
                  <a:pt x="11921" y="95391"/>
                </a:lnTo>
                <a:lnTo>
                  <a:pt x="16073" y="80189"/>
                </a:lnTo>
                <a:lnTo>
                  <a:pt x="15091" y="78626"/>
                </a:lnTo>
                <a:cubicBezTo>
                  <a:pt x="10961" y="72063"/>
                  <a:pt x="8796" y="64495"/>
                  <a:pt x="8796" y="56704"/>
                </a:cubicBezTo>
                <a:cubicBezTo>
                  <a:pt x="8796" y="34000"/>
                  <a:pt x="27280" y="15515"/>
                  <a:pt x="50006" y="15515"/>
                </a:cubicBezTo>
                <a:cubicBezTo>
                  <a:pt x="61012" y="15515"/>
                  <a:pt x="71348" y="19802"/>
                  <a:pt x="79117" y="27593"/>
                </a:cubicBezTo>
                <a:cubicBezTo>
                  <a:pt x="86886" y="35384"/>
                  <a:pt x="91663" y="45720"/>
                  <a:pt x="91641" y="56726"/>
                </a:cubicBezTo>
                <a:cubicBezTo>
                  <a:pt x="91641" y="79452"/>
                  <a:pt x="72688" y="97936"/>
                  <a:pt x="49984" y="97936"/>
                </a:cubicBezTo>
                <a:close/>
                <a:moveTo>
                  <a:pt x="72576" y="67084"/>
                </a:moveTo>
                <a:cubicBezTo>
                  <a:pt x="71348" y="66459"/>
                  <a:pt x="65254" y="63468"/>
                  <a:pt x="64115" y="63066"/>
                </a:cubicBezTo>
                <a:cubicBezTo>
                  <a:pt x="62977" y="62642"/>
                  <a:pt x="62151" y="62441"/>
                  <a:pt x="61325" y="63691"/>
                </a:cubicBezTo>
                <a:cubicBezTo>
                  <a:pt x="60499" y="64941"/>
                  <a:pt x="58132" y="67709"/>
                  <a:pt x="57396" y="68558"/>
                </a:cubicBezTo>
                <a:cubicBezTo>
                  <a:pt x="56681" y="69384"/>
                  <a:pt x="55944" y="69495"/>
                  <a:pt x="54717" y="68870"/>
                </a:cubicBezTo>
                <a:cubicBezTo>
                  <a:pt x="47439" y="65231"/>
                  <a:pt x="42662" y="62374"/>
                  <a:pt x="37862" y="54136"/>
                </a:cubicBezTo>
                <a:cubicBezTo>
                  <a:pt x="36589" y="51948"/>
                  <a:pt x="39134" y="52105"/>
                  <a:pt x="41501" y="47372"/>
                </a:cubicBezTo>
                <a:cubicBezTo>
                  <a:pt x="41903" y="46546"/>
                  <a:pt x="41702" y="45832"/>
                  <a:pt x="41389" y="45207"/>
                </a:cubicBezTo>
                <a:cubicBezTo>
                  <a:pt x="41077" y="44581"/>
                  <a:pt x="38599" y="38487"/>
                  <a:pt x="37572" y="36009"/>
                </a:cubicBezTo>
                <a:cubicBezTo>
                  <a:pt x="36567" y="33598"/>
                  <a:pt x="35540" y="33933"/>
                  <a:pt x="34781" y="33888"/>
                </a:cubicBezTo>
                <a:cubicBezTo>
                  <a:pt x="34067" y="33844"/>
                  <a:pt x="33241" y="33844"/>
                  <a:pt x="32415" y="33844"/>
                </a:cubicBezTo>
                <a:cubicBezTo>
                  <a:pt x="31589" y="33844"/>
                  <a:pt x="30249" y="34156"/>
                  <a:pt x="29111" y="35384"/>
                </a:cubicBezTo>
                <a:cubicBezTo>
                  <a:pt x="27972" y="36634"/>
                  <a:pt x="24780" y="39625"/>
                  <a:pt x="24780" y="45720"/>
                </a:cubicBezTo>
                <a:cubicBezTo>
                  <a:pt x="24780" y="51815"/>
                  <a:pt x="29222" y="57708"/>
                  <a:pt x="29825" y="58534"/>
                </a:cubicBezTo>
                <a:cubicBezTo>
                  <a:pt x="30450" y="59360"/>
                  <a:pt x="38554" y="71862"/>
                  <a:pt x="50989" y="77242"/>
                </a:cubicBezTo>
                <a:cubicBezTo>
                  <a:pt x="58847" y="80635"/>
                  <a:pt x="61927" y="80925"/>
                  <a:pt x="65856" y="80345"/>
                </a:cubicBezTo>
                <a:cubicBezTo>
                  <a:pt x="68245" y="79988"/>
                  <a:pt x="73179" y="77353"/>
                  <a:pt x="74206" y="74451"/>
                </a:cubicBezTo>
                <a:cubicBezTo>
                  <a:pt x="75233" y="71549"/>
                  <a:pt x="75233" y="69071"/>
                  <a:pt x="74920" y="68558"/>
                </a:cubicBezTo>
                <a:cubicBezTo>
                  <a:pt x="74630" y="68000"/>
                  <a:pt x="73804" y="67687"/>
                  <a:pt x="72576" y="6708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684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341120" y="26822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1002030" y="2914651"/>
            <a:ext cx="855345" cy="312420"/>
          </a:xfrm>
          <a:custGeom>
            <a:avLst/>
            <a:gdLst/>
            <a:ahLst/>
            <a:cxnLst/>
            <a:rect l="l" t="t" r="r" b="b"/>
            <a:pathLst>
              <a:path w="855345" h="312420">
                <a:moveTo>
                  <a:pt x="76199" y="0"/>
                </a:moveTo>
                <a:lnTo>
                  <a:pt x="779146" y="0"/>
                </a:lnTo>
                <a:cubicBezTo>
                  <a:pt x="821229" y="0"/>
                  <a:pt x="855345" y="34116"/>
                  <a:pt x="855345" y="76199"/>
                </a:cubicBezTo>
                <a:lnTo>
                  <a:pt x="855345" y="236221"/>
                </a:lnTo>
                <a:cubicBezTo>
                  <a:pt x="855345" y="278304"/>
                  <a:pt x="821229" y="312420"/>
                  <a:pt x="77914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E2E8F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147524" y="300418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169670" y="2910841"/>
            <a:ext cx="7429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983462" y="2914651"/>
            <a:ext cx="1112520" cy="312420"/>
          </a:xfrm>
          <a:custGeom>
            <a:avLst/>
            <a:gdLst/>
            <a:ahLst/>
            <a:cxnLst/>
            <a:rect l="l" t="t" r="r" b="b"/>
            <a:pathLst>
              <a:path w="1112520" h="312420">
                <a:moveTo>
                  <a:pt x="76199" y="0"/>
                </a:moveTo>
                <a:lnTo>
                  <a:pt x="1036321" y="0"/>
                </a:lnTo>
                <a:cubicBezTo>
                  <a:pt x="1078404" y="0"/>
                  <a:pt x="1112520" y="34116"/>
                  <a:pt x="1112520" y="76199"/>
                </a:cubicBezTo>
                <a:lnTo>
                  <a:pt x="1112520" y="236221"/>
                </a:lnTo>
                <a:cubicBezTo>
                  <a:pt x="1112520" y="278304"/>
                  <a:pt x="1078404" y="312420"/>
                  <a:pt x="1036321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2120622" y="300418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151102" y="2910841"/>
            <a:ext cx="10001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API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34250" y="1146810"/>
            <a:ext cx="4474845" cy="2807970"/>
          </a:xfrm>
          <a:custGeom>
            <a:avLst/>
            <a:gdLst/>
            <a:ahLst/>
            <a:cxnLst/>
            <a:rect l="l" t="t" r="r" b="b"/>
            <a:pathLst>
              <a:path w="4474845" h="2807970">
                <a:moveTo>
                  <a:pt x="152389" y="0"/>
                </a:moveTo>
                <a:lnTo>
                  <a:pt x="4322456" y="0"/>
                </a:lnTo>
                <a:cubicBezTo>
                  <a:pt x="4406618" y="0"/>
                  <a:pt x="4474845" y="68227"/>
                  <a:pt x="4474845" y="152389"/>
                </a:cubicBezTo>
                <a:lnTo>
                  <a:pt x="4474845" y="2655581"/>
                </a:lnTo>
                <a:cubicBezTo>
                  <a:pt x="4474845" y="2739743"/>
                  <a:pt x="4406618" y="2807970"/>
                  <a:pt x="4322456" y="2807970"/>
                </a:cubicBezTo>
                <a:lnTo>
                  <a:pt x="152389" y="2807970"/>
                </a:lnTo>
                <a:cubicBezTo>
                  <a:pt x="68227" y="2807970"/>
                  <a:pt x="0" y="2739743"/>
                  <a:pt x="0" y="265558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503557" y="135064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709535" y="1303020"/>
            <a:ext cx="4029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Technologies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490460" y="16840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576185" y="17602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909" y="59680"/>
                </a:moveTo>
                <a:cubicBezTo>
                  <a:pt x="128617" y="50483"/>
                  <a:pt x="124271" y="43547"/>
                  <a:pt x="115014" y="43547"/>
                </a:cubicBezTo>
                <a:lnTo>
                  <a:pt x="103078" y="43547"/>
                </a:lnTo>
                <a:lnTo>
                  <a:pt x="103078" y="57656"/>
                </a:lnTo>
                <a:cubicBezTo>
                  <a:pt x="103078" y="68610"/>
                  <a:pt x="93791" y="77837"/>
                  <a:pt x="83195" y="77837"/>
                </a:cubicBezTo>
                <a:lnTo>
                  <a:pt x="51405" y="77837"/>
                </a:lnTo>
                <a:cubicBezTo>
                  <a:pt x="42714" y="77837"/>
                  <a:pt x="35510" y="85279"/>
                  <a:pt x="35510" y="94000"/>
                </a:cubicBezTo>
                <a:lnTo>
                  <a:pt x="35510" y="124301"/>
                </a:lnTo>
                <a:cubicBezTo>
                  <a:pt x="35510" y="132933"/>
                  <a:pt x="43011" y="137993"/>
                  <a:pt x="51405" y="140464"/>
                </a:cubicBezTo>
                <a:cubicBezTo>
                  <a:pt x="61466" y="143411"/>
                  <a:pt x="71140" y="143947"/>
                  <a:pt x="83195" y="140464"/>
                </a:cubicBezTo>
                <a:cubicBezTo>
                  <a:pt x="91202" y="138142"/>
                  <a:pt x="99090" y="133469"/>
                  <a:pt x="99090" y="124301"/>
                </a:cubicBezTo>
                <a:lnTo>
                  <a:pt x="99090" y="112187"/>
                </a:lnTo>
                <a:lnTo>
                  <a:pt x="67330" y="112187"/>
                </a:lnTo>
                <a:lnTo>
                  <a:pt x="67330" y="108139"/>
                </a:lnTo>
                <a:lnTo>
                  <a:pt x="115014" y="108139"/>
                </a:lnTo>
                <a:cubicBezTo>
                  <a:pt x="124271" y="108139"/>
                  <a:pt x="127695" y="101679"/>
                  <a:pt x="130909" y="92006"/>
                </a:cubicBezTo>
                <a:cubicBezTo>
                  <a:pt x="134243" y="82034"/>
                  <a:pt x="134094" y="72450"/>
                  <a:pt x="130909" y="59680"/>
                </a:cubicBezTo>
                <a:close/>
                <a:moveTo>
                  <a:pt x="85189" y="132368"/>
                </a:moveTo>
                <a:cubicBezTo>
                  <a:pt x="82924" y="132527"/>
                  <a:pt x="80759" y="131408"/>
                  <a:pt x="79578" y="129468"/>
                </a:cubicBezTo>
                <a:cubicBezTo>
                  <a:pt x="78397" y="127529"/>
                  <a:pt x="78397" y="125092"/>
                  <a:pt x="79578" y="123152"/>
                </a:cubicBezTo>
                <a:cubicBezTo>
                  <a:pt x="80759" y="121213"/>
                  <a:pt x="82924" y="120094"/>
                  <a:pt x="85189" y="120253"/>
                </a:cubicBezTo>
                <a:cubicBezTo>
                  <a:pt x="87455" y="120094"/>
                  <a:pt x="89619" y="121213"/>
                  <a:pt x="90800" y="123152"/>
                </a:cubicBezTo>
                <a:cubicBezTo>
                  <a:pt x="91982" y="125092"/>
                  <a:pt x="91982" y="127529"/>
                  <a:pt x="90800" y="129468"/>
                </a:cubicBezTo>
                <a:cubicBezTo>
                  <a:pt x="89619" y="131408"/>
                  <a:pt x="87455" y="132527"/>
                  <a:pt x="85189" y="132368"/>
                </a:cubicBezTo>
                <a:close/>
                <a:moveTo>
                  <a:pt x="49947" y="73849"/>
                </a:moveTo>
                <a:lnTo>
                  <a:pt x="81736" y="73849"/>
                </a:lnTo>
                <a:cubicBezTo>
                  <a:pt x="90577" y="73849"/>
                  <a:pt x="97631" y="66556"/>
                  <a:pt x="97631" y="57686"/>
                </a:cubicBezTo>
                <a:lnTo>
                  <a:pt x="97631" y="27355"/>
                </a:lnTo>
                <a:cubicBezTo>
                  <a:pt x="97631" y="18723"/>
                  <a:pt x="90368" y="12263"/>
                  <a:pt x="81736" y="10805"/>
                </a:cubicBezTo>
                <a:cubicBezTo>
                  <a:pt x="71080" y="9049"/>
                  <a:pt x="59501" y="9138"/>
                  <a:pt x="49947" y="10835"/>
                </a:cubicBezTo>
                <a:cubicBezTo>
                  <a:pt x="36493" y="13216"/>
                  <a:pt x="34052" y="18187"/>
                  <a:pt x="34052" y="27384"/>
                </a:cubicBezTo>
                <a:lnTo>
                  <a:pt x="34052" y="39499"/>
                </a:lnTo>
                <a:lnTo>
                  <a:pt x="65871" y="39499"/>
                </a:lnTo>
                <a:lnTo>
                  <a:pt x="65871" y="43547"/>
                </a:lnTo>
                <a:lnTo>
                  <a:pt x="22116" y="43547"/>
                </a:lnTo>
                <a:cubicBezTo>
                  <a:pt x="12859" y="43547"/>
                  <a:pt x="4763" y="49113"/>
                  <a:pt x="2232" y="59680"/>
                </a:cubicBezTo>
                <a:cubicBezTo>
                  <a:pt x="-685" y="71795"/>
                  <a:pt x="-804" y="79355"/>
                  <a:pt x="2232" y="92006"/>
                </a:cubicBezTo>
                <a:cubicBezTo>
                  <a:pt x="4495" y="101411"/>
                  <a:pt x="9882" y="108139"/>
                  <a:pt x="19139" y="108139"/>
                </a:cubicBezTo>
                <a:lnTo>
                  <a:pt x="30063" y="108139"/>
                </a:lnTo>
                <a:lnTo>
                  <a:pt x="30063" y="93613"/>
                </a:lnTo>
                <a:cubicBezTo>
                  <a:pt x="30063" y="83106"/>
                  <a:pt x="39142" y="73849"/>
                  <a:pt x="49947" y="73849"/>
                </a:cubicBezTo>
                <a:close/>
                <a:moveTo>
                  <a:pt x="47982" y="19258"/>
                </a:moveTo>
                <a:cubicBezTo>
                  <a:pt x="51334" y="19258"/>
                  <a:pt x="54054" y="21979"/>
                  <a:pt x="54054" y="25331"/>
                </a:cubicBezTo>
                <a:cubicBezTo>
                  <a:pt x="54054" y="28682"/>
                  <a:pt x="51334" y="31403"/>
                  <a:pt x="47982" y="31403"/>
                </a:cubicBezTo>
                <a:cubicBezTo>
                  <a:pt x="44631" y="31403"/>
                  <a:pt x="41910" y="28682"/>
                  <a:pt x="41910" y="25331"/>
                </a:cubicBezTo>
                <a:cubicBezTo>
                  <a:pt x="41910" y="21979"/>
                  <a:pt x="44631" y="19258"/>
                  <a:pt x="47982" y="19258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814310" y="1741170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11307" y="1760220"/>
            <a:ext cx="238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3.12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490460" y="20459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7576185" y="21221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814310" y="2103120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50717" y="212217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90460" y="24079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576185" y="24841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14310" y="2465070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167587" y="2484120"/>
            <a:ext cx="485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Flash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90460" y="27698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7547610" y="284607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814310" y="2827020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google-genai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382018" y="2846070"/>
            <a:ext cx="266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SDK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490460" y="31318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7576185" y="32080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3377" y="28902"/>
                </a:moveTo>
                <a:cubicBezTo>
                  <a:pt x="100905" y="16401"/>
                  <a:pt x="84296" y="9525"/>
                  <a:pt x="66645" y="9525"/>
                </a:cubicBezTo>
                <a:cubicBezTo>
                  <a:pt x="30212" y="9525"/>
                  <a:pt x="566" y="39172"/>
                  <a:pt x="566" y="75605"/>
                </a:cubicBezTo>
                <a:cubicBezTo>
                  <a:pt x="566" y="87243"/>
                  <a:pt x="3602" y="98614"/>
                  <a:pt x="9376" y="108645"/>
                </a:cubicBezTo>
                <a:lnTo>
                  <a:pt x="0" y="142875"/>
                </a:lnTo>
                <a:lnTo>
                  <a:pt x="35034" y="133677"/>
                </a:lnTo>
                <a:cubicBezTo>
                  <a:pt x="44678" y="138946"/>
                  <a:pt x="55543" y="141714"/>
                  <a:pt x="66615" y="141714"/>
                </a:cubicBezTo>
                <a:lnTo>
                  <a:pt x="66645" y="141714"/>
                </a:lnTo>
                <a:cubicBezTo>
                  <a:pt x="103049" y="141714"/>
                  <a:pt x="133350" y="112068"/>
                  <a:pt x="133350" y="75634"/>
                </a:cubicBezTo>
                <a:cubicBezTo>
                  <a:pt x="133350" y="57983"/>
                  <a:pt x="125849" y="41404"/>
                  <a:pt x="113377" y="28902"/>
                </a:cubicBezTo>
                <a:close/>
                <a:moveTo>
                  <a:pt x="66645" y="130582"/>
                </a:moveTo>
                <a:cubicBezTo>
                  <a:pt x="56763" y="130582"/>
                  <a:pt x="47089" y="127933"/>
                  <a:pt x="38666" y="122932"/>
                </a:cubicBezTo>
                <a:lnTo>
                  <a:pt x="36671" y="121741"/>
                </a:lnTo>
                <a:lnTo>
                  <a:pt x="15895" y="127189"/>
                </a:lnTo>
                <a:lnTo>
                  <a:pt x="21431" y="106918"/>
                </a:lnTo>
                <a:lnTo>
                  <a:pt x="20122" y="104835"/>
                </a:lnTo>
                <a:cubicBezTo>
                  <a:pt x="14615" y="96083"/>
                  <a:pt x="11728" y="85993"/>
                  <a:pt x="11728" y="75605"/>
                </a:cubicBezTo>
                <a:cubicBezTo>
                  <a:pt x="11728" y="45333"/>
                  <a:pt x="36374" y="20687"/>
                  <a:pt x="66675" y="20687"/>
                </a:cubicBezTo>
                <a:cubicBezTo>
                  <a:pt x="81349" y="20687"/>
                  <a:pt x="95131" y="26402"/>
                  <a:pt x="105489" y="36790"/>
                </a:cubicBezTo>
                <a:cubicBezTo>
                  <a:pt x="115848" y="47179"/>
                  <a:pt x="122218" y="60960"/>
                  <a:pt x="122188" y="75634"/>
                </a:cubicBezTo>
                <a:cubicBezTo>
                  <a:pt x="122188" y="105936"/>
                  <a:pt x="96917" y="130582"/>
                  <a:pt x="66645" y="130582"/>
                </a:cubicBezTo>
                <a:close/>
                <a:moveTo>
                  <a:pt x="96768" y="89446"/>
                </a:moveTo>
                <a:cubicBezTo>
                  <a:pt x="95131" y="88612"/>
                  <a:pt x="87005" y="84624"/>
                  <a:pt x="85487" y="84088"/>
                </a:cubicBezTo>
                <a:cubicBezTo>
                  <a:pt x="83969" y="83522"/>
                  <a:pt x="82868" y="83254"/>
                  <a:pt x="81766" y="84921"/>
                </a:cubicBezTo>
                <a:cubicBezTo>
                  <a:pt x="80665" y="86588"/>
                  <a:pt x="77510" y="90279"/>
                  <a:pt x="76527" y="91410"/>
                </a:cubicBezTo>
                <a:cubicBezTo>
                  <a:pt x="75575" y="92512"/>
                  <a:pt x="74593" y="92660"/>
                  <a:pt x="72956" y="91827"/>
                </a:cubicBezTo>
                <a:cubicBezTo>
                  <a:pt x="63252" y="86975"/>
                  <a:pt x="56882" y="83165"/>
                  <a:pt x="50483" y="72182"/>
                </a:cubicBezTo>
                <a:cubicBezTo>
                  <a:pt x="48786" y="69265"/>
                  <a:pt x="52179" y="69473"/>
                  <a:pt x="55334" y="63163"/>
                </a:cubicBezTo>
                <a:cubicBezTo>
                  <a:pt x="55870" y="62061"/>
                  <a:pt x="55602" y="61109"/>
                  <a:pt x="55185" y="60275"/>
                </a:cubicBezTo>
                <a:cubicBezTo>
                  <a:pt x="54769" y="59442"/>
                  <a:pt x="51465" y="51316"/>
                  <a:pt x="50096" y="48012"/>
                </a:cubicBezTo>
                <a:cubicBezTo>
                  <a:pt x="48756" y="44797"/>
                  <a:pt x="47387" y="45244"/>
                  <a:pt x="46375" y="45184"/>
                </a:cubicBezTo>
                <a:cubicBezTo>
                  <a:pt x="45422" y="45125"/>
                  <a:pt x="44321" y="45125"/>
                  <a:pt x="43220" y="45125"/>
                </a:cubicBezTo>
                <a:cubicBezTo>
                  <a:pt x="42118" y="45125"/>
                  <a:pt x="40332" y="45541"/>
                  <a:pt x="38814" y="47179"/>
                </a:cubicBezTo>
                <a:cubicBezTo>
                  <a:pt x="37296" y="48845"/>
                  <a:pt x="33040" y="52834"/>
                  <a:pt x="33040" y="60960"/>
                </a:cubicBezTo>
                <a:cubicBezTo>
                  <a:pt x="33040" y="69086"/>
                  <a:pt x="38963" y="76944"/>
                  <a:pt x="39767" y="78045"/>
                </a:cubicBezTo>
                <a:cubicBezTo>
                  <a:pt x="40600" y="79147"/>
                  <a:pt x="51405" y="95816"/>
                  <a:pt x="67985" y="102989"/>
                </a:cubicBezTo>
                <a:cubicBezTo>
                  <a:pt x="78462" y="107513"/>
                  <a:pt x="82570" y="107900"/>
                  <a:pt x="87809" y="107126"/>
                </a:cubicBezTo>
                <a:cubicBezTo>
                  <a:pt x="90994" y="106650"/>
                  <a:pt x="97572" y="103138"/>
                  <a:pt x="98941" y="99268"/>
                </a:cubicBezTo>
                <a:cubicBezTo>
                  <a:pt x="100310" y="95399"/>
                  <a:pt x="100310" y="92095"/>
                  <a:pt x="99893" y="91410"/>
                </a:cubicBezTo>
                <a:cubicBezTo>
                  <a:pt x="99506" y="90666"/>
                  <a:pt x="98405" y="90249"/>
                  <a:pt x="96768" y="89446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814310" y="3188970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9954" y="3208020"/>
            <a:ext cx="590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490460" y="34937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7576185" y="35699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814310" y="355092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31510" y="3569970"/>
            <a:ext cx="523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84810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564832" y="43281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93445" y="4309111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41020" y="4613911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Django's built-in CSRF, XSS protection, and secure authentication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245531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4425553" y="43281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4754166" y="4309111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401741" y="4613911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views, caching layers, and optimized database queries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106371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8298299" y="432816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508" y="11906"/>
                </a:moveTo>
                <a:lnTo>
                  <a:pt x="8930" y="11906"/>
                </a:lnTo>
                <a:cubicBezTo>
                  <a:pt x="3981" y="11906"/>
                  <a:pt x="0" y="15887"/>
                  <a:pt x="0" y="20836"/>
                </a:cubicBezTo>
                <a:lnTo>
                  <a:pt x="0" y="74414"/>
                </a:lnTo>
                <a:cubicBezTo>
                  <a:pt x="0" y="78023"/>
                  <a:pt x="2158" y="81297"/>
                  <a:pt x="5507" y="82674"/>
                </a:cubicBezTo>
                <a:cubicBezTo>
                  <a:pt x="8855" y="84051"/>
                  <a:pt x="12688" y="83269"/>
                  <a:pt x="15255" y="80739"/>
                </a:cubicBezTo>
                <a:lnTo>
                  <a:pt x="30138" y="65856"/>
                </a:lnTo>
                <a:lnTo>
                  <a:pt x="59531" y="95250"/>
                </a:lnTo>
                <a:lnTo>
                  <a:pt x="30138" y="124644"/>
                </a:lnTo>
                <a:lnTo>
                  <a:pt x="15255" y="109761"/>
                </a:lnTo>
                <a:cubicBezTo>
                  <a:pt x="12688" y="107193"/>
                  <a:pt x="8855" y="106449"/>
                  <a:pt x="5507" y="107826"/>
                </a:cubicBezTo>
                <a:cubicBezTo>
                  <a:pt x="2158" y="109203"/>
                  <a:pt x="0" y="112477"/>
                  <a:pt x="0" y="116086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lnTo>
                  <a:pt x="62508" y="178594"/>
                </a:lnTo>
                <a:cubicBezTo>
                  <a:pt x="66117" y="178594"/>
                  <a:pt x="69391" y="176436"/>
                  <a:pt x="70768" y="173087"/>
                </a:cubicBezTo>
                <a:cubicBezTo>
                  <a:pt x="72144" y="169738"/>
                  <a:pt x="71400" y="165906"/>
                  <a:pt x="68833" y="163339"/>
                </a:cubicBezTo>
                <a:lnTo>
                  <a:pt x="53950" y="148456"/>
                </a:lnTo>
                <a:lnTo>
                  <a:pt x="83344" y="119063"/>
                </a:lnTo>
                <a:lnTo>
                  <a:pt x="112737" y="148456"/>
                </a:lnTo>
                <a:lnTo>
                  <a:pt x="97854" y="163339"/>
                </a:lnTo>
                <a:cubicBezTo>
                  <a:pt x="95287" y="165906"/>
                  <a:pt x="94543" y="169738"/>
                  <a:pt x="95920" y="173087"/>
                </a:cubicBezTo>
                <a:cubicBezTo>
                  <a:pt x="97296" y="176436"/>
                  <a:pt x="100571" y="178594"/>
                  <a:pt x="104180" y="178594"/>
                </a:cubicBezTo>
                <a:lnTo>
                  <a:pt x="157758" y="178594"/>
                </a:lnTo>
                <a:cubicBezTo>
                  <a:pt x="162706" y="178594"/>
                  <a:pt x="166688" y="174613"/>
                  <a:pt x="166688" y="169664"/>
                </a:cubicBezTo>
                <a:lnTo>
                  <a:pt x="166688" y="116086"/>
                </a:lnTo>
                <a:cubicBezTo>
                  <a:pt x="166688" y="112477"/>
                  <a:pt x="164529" y="109203"/>
                  <a:pt x="161181" y="107826"/>
                </a:cubicBezTo>
                <a:cubicBezTo>
                  <a:pt x="157832" y="106449"/>
                  <a:pt x="154000" y="107193"/>
                  <a:pt x="151433" y="109761"/>
                </a:cubicBezTo>
                <a:lnTo>
                  <a:pt x="136550" y="124644"/>
                </a:lnTo>
                <a:lnTo>
                  <a:pt x="107156" y="95250"/>
                </a:lnTo>
                <a:lnTo>
                  <a:pt x="136550" y="65856"/>
                </a:lnTo>
                <a:lnTo>
                  <a:pt x="151433" y="80739"/>
                </a:lnTo>
                <a:cubicBezTo>
                  <a:pt x="154000" y="83307"/>
                  <a:pt x="157832" y="84051"/>
                  <a:pt x="161181" y="82674"/>
                </a:cubicBezTo>
                <a:cubicBezTo>
                  <a:pt x="164529" y="81297"/>
                  <a:pt x="166688" y="78023"/>
                  <a:pt x="166688" y="74414"/>
                </a:cubicBezTo>
                <a:lnTo>
                  <a:pt x="166688" y="20836"/>
                </a:lnTo>
                <a:cubicBezTo>
                  <a:pt x="166688" y="15887"/>
                  <a:pt x="162706" y="11906"/>
                  <a:pt x="157758" y="11906"/>
                </a:cubicBezTo>
                <a:lnTo>
                  <a:pt x="104180" y="11906"/>
                </a:lnTo>
                <a:cubicBezTo>
                  <a:pt x="100571" y="11906"/>
                  <a:pt x="97296" y="14064"/>
                  <a:pt x="95920" y="17413"/>
                </a:cubicBezTo>
                <a:cubicBezTo>
                  <a:pt x="94543" y="20762"/>
                  <a:pt x="95324" y="24594"/>
                  <a:pt x="97854" y="27161"/>
                </a:cubicBezTo>
                <a:lnTo>
                  <a:pt x="112737" y="42044"/>
                </a:lnTo>
                <a:lnTo>
                  <a:pt x="83344" y="71438"/>
                </a:lnTo>
                <a:lnTo>
                  <a:pt x="53950" y="42044"/>
                </a:lnTo>
                <a:lnTo>
                  <a:pt x="68833" y="27161"/>
                </a:lnTo>
                <a:cubicBezTo>
                  <a:pt x="71400" y="24594"/>
                  <a:pt x="72144" y="20762"/>
                  <a:pt x="70768" y="17413"/>
                </a:cubicBezTo>
                <a:cubicBezTo>
                  <a:pt x="69391" y="14064"/>
                  <a:pt x="66117" y="11906"/>
                  <a:pt x="62508" y="11906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8615006" y="4309111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262581" y="4613911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service architecture for easy horizontal scaling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26256" y="57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428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4810" y="1108710"/>
            <a:ext cx="5627370" cy="3712845"/>
          </a:xfrm>
          <a:custGeom>
            <a:avLst/>
            <a:gdLst/>
            <a:ahLst/>
            <a:cxnLst/>
            <a:rect l="l" t="t" r="r" b="b"/>
            <a:pathLst>
              <a:path w="5627370" h="3712845">
                <a:moveTo>
                  <a:pt x="152412" y="0"/>
                </a:moveTo>
                <a:lnTo>
                  <a:pt x="5474958" y="0"/>
                </a:lnTo>
                <a:cubicBezTo>
                  <a:pt x="5559133" y="0"/>
                  <a:pt x="5627370" y="68237"/>
                  <a:pt x="5627370" y="152412"/>
                </a:cubicBezTo>
                <a:lnTo>
                  <a:pt x="5627370" y="3560433"/>
                </a:lnTo>
                <a:cubicBezTo>
                  <a:pt x="5627370" y="3644608"/>
                  <a:pt x="5559133" y="3712845"/>
                  <a:pt x="5474958" y="3712845"/>
                </a:cubicBezTo>
                <a:lnTo>
                  <a:pt x="152412" y="3712845"/>
                </a:lnTo>
                <a:cubicBezTo>
                  <a:pt x="68237" y="3712845"/>
                  <a:pt x="0" y="3644608"/>
                  <a:pt x="0" y="3560433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4832" y="131254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95" y="16073"/>
                </a:moveTo>
                <a:cubicBezTo>
                  <a:pt x="8941" y="16073"/>
                  <a:pt x="5358" y="19656"/>
                  <a:pt x="5358" y="24110"/>
                </a:cubicBezTo>
                <a:lnTo>
                  <a:pt x="5358" y="40184"/>
                </a:lnTo>
                <a:cubicBezTo>
                  <a:pt x="5358" y="44637"/>
                  <a:pt x="8941" y="48220"/>
                  <a:pt x="13395" y="48220"/>
                </a:cubicBezTo>
                <a:lnTo>
                  <a:pt x="29468" y="48220"/>
                </a:lnTo>
                <a:cubicBezTo>
                  <a:pt x="33922" y="48220"/>
                  <a:pt x="37505" y="44637"/>
                  <a:pt x="37505" y="40184"/>
                </a:cubicBezTo>
                <a:lnTo>
                  <a:pt x="37505" y="24110"/>
                </a:lnTo>
                <a:cubicBezTo>
                  <a:pt x="37505" y="19656"/>
                  <a:pt x="33922" y="16073"/>
                  <a:pt x="29468" y="16073"/>
                </a:cubicBezTo>
                <a:lnTo>
                  <a:pt x="13395" y="16073"/>
                </a:lnTo>
                <a:close/>
                <a:moveTo>
                  <a:pt x="64294" y="21431"/>
                </a:moveTo>
                <a:cubicBezTo>
                  <a:pt x="58367" y="21431"/>
                  <a:pt x="53578" y="26220"/>
                  <a:pt x="53578" y="32147"/>
                </a:cubicBezTo>
                <a:cubicBezTo>
                  <a:pt x="53578" y="38074"/>
                  <a:pt x="58367" y="42863"/>
                  <a:pt x="64294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64294" y="21431"/>
                </a:lnTo>
                <a:close/>
                <a:moveTo>
                  <a:pt x="64294" y="75009"/>
                </a:moveTo>
                <a:cubicBezTo>
                  <a:pt x="58367" y="75009"/>
                  <a:pt x="53578" y="79798"/>
                  <a:pt x="53578" y="85725"/>
                </a:cubicBezTo>
                <a:cubicBezTo>
                  <a:pt x="53578" y="91652"/>
                  <a:pt x="58367" y="96441"/>
                  <a:pt x="64294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64294" y="75009"/>
                </a:lnTo>
                <a:close/>
                <a:moveTo>
                  <a:pt x="64294" y="128588"/>
                </a:moveTo>
                <a:cubicBezTo>
                  <a:pt x="58367" y="128588"/>
                  <a:pt x="53578" y="133376"/>
                  <a:pt x="53578" y="139303"/>
                </a:cubicBezTo>
                <a:cubicBezTo>
                  <a:pt x="53578" y="145230"/>
                  <a:pt x="58367" y="150019"/>
                  <a:pt x="6429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64294" y="128588"/>
                </a:lnTo>
                <a:close/>
                <a:moveTo>
                  <a:pt x="5358" y="77688"/>
                </a:moveTo>
                <a:lnTo>
                  <a:pt x="5358" y="93762"/>
                </a:lnTo>
                <a:cubicBezTo>
                  <a:pt x="5358" y="98215"/>
                  <a:pt x="8941" y="101798"/>
                  <a:pt x="13395" y="101798"/>
                </a:cubicBezTo>
                <a:lnTo>
                  <a:pt x="29468" y="101798"/>
                </a:lnTo>
                <a:cubicBezTo>
                  <a:pt x="33922" y="101798"/>
                  <a:pt x="37505" y="98215"/>
                  <a:pt x="37505" y="93762"/>
                </a:cubicBezTo>
                <a:lnTo>
                  <a:pt x="37505" y="77688"/>
                </a:lnTo>
                <a:cubicBezTo>
                  <a:pt x="37505" y="73235"/>
                  <a:pt x="33922" y="69652"/>
                  <a:pt x="29468" y="69652"/>
                </a:cubicBezTo>
                <a:lnTo>
                  <a:pt x="13395" y="69652"/>
                </a:lnTo>
                <a:cubicBezTo>
                  <a:pt x="8941" y="69652"/>
                  <a:pt x="5358" y="73235"/>
                  <a:pt x="5358" y="77688"/>
                </a:cubicBezTo>
                <a:close/>
                <a:moveTo>
                  <a:pt x="13395" y="123230"/>
                </a:moveTo>
                <a:cubicBezTo>
                  <a:pt x="8941" y="123230"/>
                  <a:pt x="5358" y="126813"/>
                  <a:pt x="5358" y="131266"/>
                </a:cubicBezTo>
                <a:lnTo>
                  <a:pt x="5358" y="147340"/>
                </a:lnTo>
                <a:cubicBezTo>
                  <a:pt x="5358" y="151794"/>
                  <a:pt x="8941" y="155377"/>
                  <a:pt x="13395" y="155377"/>
                </a:cubicBezTo>
                <a:lnTo>
                  <a:pt x="29468" y="155377"/>
                </a:lnTo>
                <a:cubicBezTo>
                  <a:pt x="33922" y="155377"/>
                  <a:pt x="37505" y="151794"/>
                  <a:pt x="37505" y="147340"/>
                </a:cubicBezTo>
                <a:lnTo>
                  <a:pt x="37505" y="131266"/>
                </a:lnTo>
                <a:cubicBezTo>
                  <a:pt x="37505" y="126813"/>
                  <a:pt x="33922" y="123230"/>
                  <a:pt x="29468" y="123230"/>
                </a:cubicBezTo>
                <a:lnTo>
                  <a:pt x="13395" y="123230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0095" y="126492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RESTful Endpoints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0070" y="1645920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60070" y="164592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1722120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55320" y="1722120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92887" y="1741052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/api/chat/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12531" y="1760220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conversation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070" y="2083952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60070" y="2083952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55320" y="2160152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55320" y="2160152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92887" y="2179083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/api/estimate/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97887" y="2198252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Price estimation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070" y="2521983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60070" y="2521983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5320" y="2598183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55320" y="2598183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92887" y="2617112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/api/vision/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62776" y="2636283"/>
            <a:ext cx="781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analysis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0070" y="2960012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60070" y="2960012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55320" y="3036212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55320" y="3036212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92887" y="3055144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/api/share/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952167" y="3074312"/>
            <a:ext cx="885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0070" y="3398044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60070" y="3398044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5320" y="3474244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55320" y="3474244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19426" y="3493175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/api/makes/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086350" y="3512344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 car makes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0070" y="3836075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560070" y="3836075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55320" y="3912275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55320" y="3912275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9426" y="3931207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/api/models/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223272" y="3950375"/>
            <a:ext cx="619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 models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0070" y="4274107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560070" y="4274107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5320" y="4350307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5320" y="4350307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9426" y="4369238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/api/history/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188029" y="4388407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history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6010" y="1108710"/>
            <a:ext cx="5627370" cy="1874520"/>
          </a:xfrm>
          <a:custGeom>
            <a:avLst/>
            <a:gdLst/>
            <a:ahLst/>
            <a:cxnLst/>
            <a:rect l="l" t="t" r="r" b="b"/>
            <a:pathLst>
              <a:path w="5627370" h="1874520">
                <a:moveTo>
                  <a:pt x="152398" y="0"/>
                </a:moveTo>
                <a:lnTo>
                  <a:pt x="5474972" y="0"/>
                </a:lnTo>
                <a:cubicBezTo>
                  <a:pt x="5559139" y="0"/>
                  <a:pt x="5627370" y="68231"/>
                  <a:pt x="5627370" y="152398"/>
                </a:cubicBezTo>
                <a:lnTo>
                  <a:pt x="5627370" y="1722122"/>
                </a:lnTo>
                <a:cubicBezTo>
                  <a:pt x="5627370" y="1806289"/>
                  <a:pt x="5559139" y="1874520"/>
                  <a:pt x="5474972" y="1874520"/>
                </a:cubicBezTo>
                <a:lnTo>
                  <a:pt x="152398" y="1874520"/>
                </a:lnTo>
                <a:cubicBezTo>
                  <a:pt x="68231" y="1874520"/>
                  <a:pt x="0" y="1806289"/>
                  <a:pt x="0" y="17221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41745" y="13030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22720" y="126492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/api/estimate/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227714" y="1264920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11227714" y="1264920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32220" y="1569720"/>
            <a:ext cx="5314950" cy="1257300"/>
          </a:xfrm>
          <a:custGeom>
            <a:avLst/>
            <a:gdLst/>
            <a:ahLst/>
            <a:cxnLst/>
            <a:rect l="l" t="t" r="r" b="b"/>
            <a:pathLst>
              <a:path w="5314950" h="1257300">
                <a:moveTo>
                  <a:pt x="76205" y="0"/>
                </a:moveTo>
                <a:lnTo>
                  <a:pt x="5238745" y="0"/>
                </a:lnTo>
                <a:cubicBezTo>
                  <a:pt x="5280832" y="0"/>
                  <a:pt x="5314950" y="34118"/>
                  <a:pt x="5314950" y="76205"/>
                </a:cubicBezTo>
                <a:lnTo>
                  <a:pt x="5314950" y="1181095"/>
                </a:lnTo>
                <a:cubicBezTo>
                  <a:pt x="5314950" y="1223182"/>
                  <a:pt x="5280832" y="1257300"/>
                  <a:pt x="523874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408420" y="1645920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Request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08420" y="1836302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522720" y="1988583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"make":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"Toyota"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522720" y="2140862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"model":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"Camry"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22720" y="2293144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"year":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2020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22720" y="2445425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"mileage":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80000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08420" y="2597707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176010" y="3104316"/>
            <a:ext cx="5627370" cy="1722120"/>
          </a:xfrm>
          <a:custGeom>
            <a:avLst/>
            <a:gdLst/>
            <a:ahLst/>
            <a:cxnLst/>
            <a:rect l="l" t="t" r="r" b="b"/>
            <a:pathLst>
              <a:path w="5627370" h="1722120">
                <a:moveTo>
                  <a:pt x="152408" y="0"/>
                </a:moveTo>
                <a:lnTo>
                  <a:pt x="5474962" y="0"/>
                </a:lnTo>
                <a:cubicBezTo>
                  <a:pt x="5559135" y="0"/>
                  <a:pt x="5627370" y="68235"/>
                  <a:pt x="5627370" y="152408"/>
                </a:cubicBezTo>
                <a:lnTo>
                  <a:pt x="5627370" y="1569712"/>
                </a:lnTo>
                <a:cubicBezTo>
                  <a:pt x="5627370" y="1653885"/>
                  <a:pt x="5559135" y="1722120"/>
                  <a:pt x="5474962" y="1722120"/>
                </a:cubicBezTo>
                <a:lnTo>
                  <a:pt x="152408" y="1722120"/>
                </a:lnTo>
                <a:cubicBezTo>
                  <a:pt x="68235" y="1722120"/>
                  <a:pt x="0" y="1653885"/>
                  <a:pt x="0" y="156971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341745" y="3298627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522720" y="3260527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/api/chat/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227714" y="3260527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11227714" y="3260527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32220" y="3565327"/>
            <a:ext cx="5314950" cy="1104900"/>
          </a:xfrm>
          <a:custGeom>
            <a:avLst/>
            <a:gdLst/>
            <a:ahLst/>
            <a:cxnLst/>
            <a:rect l="l" t="t" r="r" b="b"/>
            <a:pathLst>
              <a:path w="5314950" h="1104900">
                <a:moveTo>
                  <a:pt x="76205" y="0"/>
                </a:moveTo>
                <a:lnTo>
                  <a:pt x="5238745" y="0"/>
                </a:lnTo>
                <a:cubicBezTo>
                  <a:pt x="5280832" y="0"/>
                  <a:pt x="5314950" y="34118"/>
                  <a:pt x="5314950" y="76205"/>
                </a:cubicBezTo>
                <a:lnTo>
                  <a:pt x="5314950" y="1028695"/>
                </a:lnTo>
                <a:cubicBezTo>
                  <a:pt x="5314950" y="1070782"/>
                  <a:pt x="5280832" y="1104900"/>
                  <a:pt x="523874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6408420" y="3641527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Response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408420" y="3831908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522720" y="3984189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"response":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"The Toyota Camry..."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522720" y="4136471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"session_id":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"uuid"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522720" y="4288750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"tokens_used":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245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408420" y="4441031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84810" y="4947643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50000">
                <a:srgbClr val="B347FF">
                  <a:alpha val="10000"/>
                </a:srgbClr>
              </a:gs>
              <a:gs pos="100000">
                <a:srgbClr val="FF2A6D">
                  <a:alpha val="10000"/>
                </a:srgbClr>
              </a:gs>
            </a:gsLst>
            <a:lin ang="0" scaled="1"/>
          </a:gradFill>
          <a:ln w="10160">
            <a:solidFill>
              <a:srgbClr val="E2E8F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Shape 75"/>
          <p:cNvSpPr/>
          <p:nvPr/>
        </p:nvSpPr>
        <p:spPr>
          <a:xfrm>
            <a:off x="521970" y="508480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807720" y="506575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Design:</a:t>
            </a: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Standard HTTP methods, JSON responses, proper status codes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9237702" y="508480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0" name="Text 78"/>
          <p:cNvSpPr/>
          <p:nvPr/>
        </p:nvSpPr>
        <p:spPr>
          <a:xfrm>
            <a:off x="9504402" y="5065754"/>
            <a:ext cx="2247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Authentication:</a:t>
            </a: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Token-based API keys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65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448469" y="4762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25500" y="317500"/>
            <a:ext cx="3714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Crisp Price Estimator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25500" y="762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20675" y="955675"/>
            <a:ext cx="5705475" cy="2617787"/>
          </a:xfrm>
          <a:custGeom>
            <a:avLst/>
            <a:gdLst/>
            <a:ahLst/>
            <a:cxnLst/>
            <a:rect l="l" t="t" r="r" b="b"/>
            <a:pathLst>
              <a:path w="5705475" h="2617787">
                <a:moveTo>
                  <a:pt x="126989" y="0"/>
                </a:moveTo>
                <a:lnTo>
                  <a:pt x="5578486" y="0"/>
                </a:lnTo>
                <a:cubicBezTo>
                  <a:pt x="5648620" y="0"/>
                  <a:pt x="5705475" y="56855"/>
                  <a:pt x="5705475" y="126989"/>
                </a:cubicBezTo>
                <a:lnTo>
                  <a:pt x="5705475" y="2490799"/>
                </a:lnTo>
                <a:cubicBezTo>
                  <a:pt x="5705475" y="2560933"/>
                  <a:pt x="5648620" y="2617787"/>
                  <a:pt x="5578486" y="2617787"/>
                </a:cubicBezTo>
                <a:lnTo>
                  <a:pt x="126989" y="2617787"/>
                </a:lnTo>
                <a:cubicBezTo>
                  <a:pt x="56855" y="2617787"/>
                  <a:pt x="0" y="2560933"/>
                  <a:pt x="0" y="2490799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2444" y="11572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8390" y="63764"/>
                </a:moveTo>
                <a:cubicBezTo>
                  <a:pt x="22101" y="37812"/>
                  <a:pt x="44453" y="17859"/>
                  <a:pt x="71438" y="17859"/>
                </a:cubicBezTo>
                <a:cubicBezTo>
                  <a:pt x="86227" y="17859"/>
                  <a:pt x="99622" y="23859"/>
                  <a:pt x="109333" y="33542"/>
                </a:cubicBezTo>
                <a:cubicBezTo>
                  <a:pt x="109389" y="33598"/>
                  <a:pt x="109444" y="33654"/>
                  <a:pt x="109500" y="33710"/>
                </a:cubicBezTo>
                <a:lnTo>
                  <a:pt x="111621" y="35719"/>
                </a:lnTo>
                <a:lnTo>
                  <a:pt x="98254" y="35719"/>
                </a:lnTo>
                <a:cubicBezTo>
                  <a:pt x="93315" y="35719"/>
                  <a:pt x="89325" y="39709"/>
                  <a:pt x="89325" y="44648"/>
                </a:cubicBezTo>
                <a:cubicBezTo>
                  <a:pt x="89325" y="49588"/>
                  <a:pt x="93315" y="53578"/>
                  <a:pt x="98254" y="53578"/>
                </a:cubicBezTo>
                <a:lnTo>
                  <a:pt x="133973" y="53578"/>
                </a:lnTo>
                <a:cubicBezTo>
                  <a:pt x="138912" y="53578"/>
                  <a:pt x="142903" y="49588"/>
                  <a:pt x="142903" y="44648"/>
                </a:cubicBezTo>
                <a:lnTo>
                  <a:pt x="142903" y="8930"/>
                </a:lnTo>
                <a:cubicBezTo>
                  <a:pt x="142903" y="3990"/>
                  <a:pt x="138912" y="0"/>
                  <a:pt x="133973" y="0"/>
                </a:cubicBezTo>
                <a:cubicBezTo>
                  <a:pt x="129034" y="0"/>
                  <a:pt x="125044" y="3990"/>
                  <a:pt x="125044" y="8930"/>
                </a:cubicBezTo>
                <a:lnTo>
                  <a:pt x="125044" y="23831"/>
                </a:lnTo>
                <a:lnTo>
                  <a:pt x="121890" y="20845"/>
                </a:lnTo>
                <a:cubicBezTo>
                  <a:pt x="108970" y="7981"/>
                  <a:pt x="91111" y="0"/>
                  <a:pt x="71438" y="0"/>
                </a:cubicBezTo>
                <a:cubicBezTo>
                  <a:pt x="35440" y="0"/>
                  <a:pt x="5665" y="26622"/>
                  <a:pt x="726" y="61252"/>
                </a:cubicBezTo>
                <a:cubicBezTo>
                  <a:pt x="28" y="66135"/>
                  <a:pt x="3404" y="70656"/>
                  <a:pt x="8288" y="71354"/>
                </a:cubicBezTo>
                <a:cubicBezTo>
                  <a:pt x="13171" y="72051"/>
                  <a:pt x="17692" y="68647"/>
                  <a:pt x="18390" y="63791"/>
                </a:cubicBezTo>
                <a:close/>
                <a:moveTo>
                  <a:pt x="142149" y="81623"/>
                </a:moveTo>
                <a:cubicBezTo>
                  <a:pt x="142847" y="76740"/>
                  <a:pt x="139443" y="72219"/>
                  <a:pt x="134587" y="71521"/>
                </a:cubicBezTo>
                <a:cubicBezTo>
                  <a:pt x="129732" y="70824"/>
                  <a:pt x="125183" y="74228"/>
                  <a:pt x="124485" y="79084"/>
                </a:cubicBezTo>
                <a:cubicBezTo>
                  <a:pt x="120774" y="105035"/>
                  <a:pt x="98422" y="124988"/>
                  <a:pt x="71438" y="124988"/>
                </a:cubicBezTo>
                <a:cubicBezTo>
                  <a:pt x="56648" y="124988"/>
                  <a:pt x="43253" y="118988"/>
                  <a:pt x="33542" y="109305"/>
                </a:cubicBezTo>
                <a:cubicBezTo>
                  <a:pt x="33486" y="109249"/>
                  <a:pt x="33431" y="109193"/>
                  <a:pt x="33375" y="109138"/>
                </a:cubicBezTo>
                <a:lnTo>
                  <a:pt x="31254" y="107128"/>
                </a:lnTo>
                <a:lnTo>
                  <a:pt x="44621" y="107128"/>
                </a:lnTo>
                <a:cubicBezTo>
                  <a:pt x="49560" y="107128"/>
                  <a:pt x="53550" y="103138"/>
                  <a:pt x="53550" y="98199"/>
                </a:cubicBezTo>
                <a:cubicBezTo>
                  <a:pt x="53550" y="93259"/>
                  <a:pt x="49560" y="89269"/>
                  <a:pt x="44621" y="89269"/>
                </a:cubicBezTo>
                <a:lnTo>
                  <a:pt x="8930" y="89297"/>
                </a:lnTo>
                <a:cubicBezTo>
                  <a:pt x="6558" y="89297"/>
                  <a:pt x="4270" y="90246"/>
                  <a:pt x="2595" y="91948"/>
                </a:cubicBezTo>
                <a:cubicBezTo>
                  <a:pt x="921" y="93650"/>
                  <a:pt x="-28" y="95910"/>
                  <a:pt x="0" y="98310"/>
                </a:cubicBezTo>
                <a:lnTo>
                  <a:pt x="279" y="133750"/>
                </a:lnTo>
                <a:cubicBezTo>
                  <a:pt x="307" y="138689"/>
                  <a:pt x="4353" y="142652"/>
                  <a:pt x="9292" y="142596"/>
                </a:cubicBezTo>
                <a:cubicBezTo>
                  <a:pt x="14232" y="142540"/>
                  <a:pt x="18194" y="138522"/>
                  <a:pt x="18138" y="133583"/>
                </a:cubicBezTo>
                <a:lnTo>
                  <a:pt x="18027" y="119211"/>
                </a:lnTo>
                <a:lnTo>
                  <a:pt x="21013" y="122030"/>
                </a:lnTo>
                <a:cubicBezTo>
                  <a:pt x="33933" y="134894"/>
                  <a:pt x="51764" y="142875"/>
                  <a:pt x="71438" y="142875"/>
                </a:cubicBezTo>
                <a:cubicBezTo>
                  <a:pt x="107435" y="142875"/>
                  <a:pt x="137210" y="116253"/>
                  <a:pt x="142149" y="81623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65162" y="1117600"/>
            <a:ext cx="5270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Depreciation Formula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600" y="1435100"/>
            <a:ext cx="5381625" cy="476250"/>
          </a:xfrm>
          <a:custGeom>
            <a:avLst/>
            <a:gdLst/>
            <a:ahLst/>
            <a:cxnLst/>
            <a:rect l="l" t="t" r="r" b="b"/>
            <a:pathLst>
              <a:path w="5381625" h="476250">
                <a:moveTo>
                  <a:pt x="95250" y="0"/>
                </a:moveTo>
                <a:lnTo>
                  <a:pt x="5286375" y="0"/>
                </a:lnTo>
                <a:cubicBezTo>
                  <a:pt x="5338945" y="0"/>
                  <a:pt x="5381625" y="42680"/>
                  <a:pt x="5381625" y="95250"/>
                </a:cubicBezTo>
                <a:lnTo>
                  <a:pt x="5381625" y="381000"/>
                </a:lnTo>
                <a:cubicBezTo>
                  <a:pt x="5381625" y="433570"/>
                  <a:pt x="5338945" y="476250"/>
                  <a:pt x="5286375" y="476250"/>
                </a:cubicBezTo>
                <a:lnTo>
                  <a:pt x="95250" y="476250"/>
                </a:lnTo>
                <a:cubicBezTo>
                  <a:pt x="42680" y="476250"/>
                  <a:pt x="0" y="433570"/>
                  <a:pt x="0" y="38100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3881" y="1562100"/>
            <a:ext cx="519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12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Price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(1 − </a:t>
            </a:r>
            <a:r>
              <a:rPr lang="en-US" sz="1125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)^</a:t>
            </a:r>
            <a:r>
              <a:rPr lang="en-US" sz="112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− </a:t>
            </a:r>
            <a:r>
              <a:rPr lang="en-US" sz="1125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Mileage Penalty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2600" y="2006600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6100" y="210185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6600" y="2070100"/>
            <a:ext cx="2333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Price: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Manufacturer's original MSRP in JOD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2600" y="235585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46100" y="245110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36600" y="2419352"/>
            <a:ext cx="218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Annual depreciation percentage by tier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2600" y="270510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6100" y="280035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6600" y="2768602"/>
            <a:ext cx="146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Years since manufacture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2600" y="305435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46100" y="314960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6600" y="3117852"/>
            <a:ext cx="2420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Mileage Penalty: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JOD 0.005 per km over 15k/year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62675" y="955675"/>
            <a:ext cx="5705475" cy="2617787"/>
          </a:xfrm>
          <a:custGeom>
            <a:avLst/>
            <a:gdLst/>
            <a:ahLst/>
            <a:cxnLst/>
            <a:rect l="l" t="t" r="r" b="b"/>
            <a:pathLst>
              <a:path w="5705475" h="2617787">
                <a:moveTo>
                  <a:pt x="126989" y="0"/>
                </a:moveTo>
                <a:lnTo>
                  <a:pt x="5578486" y="0"/>
                </a:lnTo>
                <a:cubicBezTo>
                  <a:pt x="5648620" y="0"/>
                  <a:pt x="5705475" y="56855"/>
                  <a:pt x="5705475" y="126989"/>
                </a:cubicBezTo>
                <a:lnTo>
                  <a:pt x="5705475" y="2490799"/>
                </a:lnTo>
                <a:cubicBezTo>
                  <a:pt x="5705475" y="2560933"/>
                  <a:pt x="5648620" y="2617787"/>
                  <a:pt x="5578486" y="2617787"/>
                </a:cubicBezTo>
                <a:lnTo>
                  <a:pt x="126989" y="2617787"/>
                </a:lnTo>
                <a:cubicBezTo>
                  <a:pt x="56855" y="2617787"/>
                  <a:pt x="0" y="2560933"/>
                  <a:pt x="0" y="2490799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44444" y="11572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64880" y="1451"/>
                </a:moveTo>
                <a:cubicBezTo>
                  <a:pt x="69038" y="-474"/>
                  <a:pt x="73837" y="-474"/>
                  <a:pt x="77995" y="1451"/>
                </a:cubicBezTo>
                <a:lnTo>
                  <a:pt x="138996" y="29635"/>
                </a:lnTo>
                <a:cubicBezTo>
                  <a:pt x="141368" y="30724"/>
                  <a:pt x="142875" y="33096"/>
                  <a:pt x="142875" y="35719"/>
                </a:cubicBezTo>
                <a:cubicBezTo>
                  <a:pt x="142875" y="38342"/>
                  <a:pt x="141368" y="40714"/>
                  <a:pt x="138996" y="41802"/>
                </a:cubicBezTo>
                <a:lnTo>
                  <a:pt x="77995" y="69986"/>
                </a:lnTo>
                <a:cubicBezTo>
                  <a:pt x="73837" y="71912"/>
                  <a:pt x="69038" y="71912"/>
                  <a:pt x="64880" y="69986"/>
                </a:cubicBezTo>
                <a:lnTo>
                  <a:pt x="3879" y="41802"/>
                </a:lnTo>
                <a:cubicBezTo>
                  <a:pt x="1507" y="40686"/>
                  <a:pt x="0" y="38314"/>
                  <a:pt x="0" y="35719"/>
                </a:cubicBezTo>
                <a:cubicBezTo>
                  <a:pt x="0" y="33124"/>
                  <a:pt x="1507" y="30724"/>
                  <a:pt x="3879" y="29635"/>
                </a:cubicBezTo>
                <a:lnTo>
                  <a:pt x="64880" y="1451"/>
                </a:lnTo>
                <a:close/>
                <a:moveTo>
                  <a:pt x="13422" y="60945"/>
                </a:moveTo>
                <a:lnTo>
                  <a:pt x="59271" y="82125"/>
                </a:lnTo>
                <a:cubicBezTo>
                  <a:pt x="67001" y="85697"/>
                  <a:pt x="75902" y="85697"/>
                  <a:pt x="83632" y="82125"/>
                </a:cubicBezTo>
                <a:lnTo>
                  <a:pt x="129480" y="60945"/>
                </a:lnTo>
                <a:lnTo>
                  <a:pt x="138996" y="65354"/>
                </a:lnTo>
                <a:cubicBezTo>
                  <a:pt x="141368" y="66442"/>
                  <a:pt x="142875" y="68814"/>
                  <a:pt x="142875" y="71438"/>
                </a:cubicBezTo>
                <a:cubicBezTo>
                  <a:pt x="142875" y="74061"/>
                  <a:pt x="141368" y="76433"/>
                  <a:pt x="138996" y="77521"/>
                </a:cubicBezTo>
                <a:lnTo>
                  <a:pt x="77995" y="105705"/>
                </a:lnTo>
                <a:cubicBezTo>
                  <a:pt x="73837" y="107631"/>
                  <a:pt x="69038" y="107631"/>
                  <a:pt x="64880" y="105705"/>
                </a:cubicBezTo>
                <a:lnTo>
                  <a:pt x="3879" y="77521"/>
                </a:lnTo>
                <a:cubicBezTo>
                  <a:pt x="1507" y="76405"/>
                  <a:pt x="0" y="74033"/>
                  <a:pt x="0" y="71438"/>
                </a:cubicBezTo>
                <a:cubicBezTo>
                  <a:pt x="0" y="68842"/>
                  <a:pt x="1507" y="66442"/>
                  <a:pt x="3879" y="65354"/>
                </a:cubicBezTo>
                <a:lnTo>
                  <a:pt x="13395" y="60945"/>
                </a:lnTo>
                <a:close/>
                <a:moveTo>
                  <a:pt x="3879" y="101073"/>
                </a:moveTo>
                <a:lnTo>
                  <a:pt x="13395" y="96664"/>
                </a:lnTo>
                <a:lnTo>
                  <a:pt x="59243" y="117844"/>
                </a:lnTo>
                <a:cubicBezTo>
                  <a:pt x="66973" y="121416"/>
                  <a:pt x="75874" y="121416"/>
                  <a:pt x="83604" y="117844"/>
                </a:cubicBezTo>
                <a:lnTo>
                  <a:pt x="129453" y="96664"/>
                </a:lnTo>
                <a:lnTo>
                  <a:pt x="138968" y="101073"/>
                </a:lnTo>
                <a:cubicBezTo>
                  <a:pt x="141340" y="102161"/>
                  <a:pt x="142847" y="104533"/>
                  <a:pt x="142847" y="107156"/>
                </a:cubicBezTo>
                <a:cubicBezTo>
                  <a:pt x="142847" y="109779"/>
                  <a:pt x="141340" y="112151"/>
                  <a:pt x="138968" y="113240"/>
                </a:cubicBezTo>
                <a:lnTo>
                  <a:pt x="77967" y="141424"/>
                </a:lnTo>
                <a:cubicBezTo>
                  <a:pt x="73809" y="143349"/>
                  <a:pt x="69010" y="143349"/>
                  <a:pt x="64852" y="141424"/>
                </a:cubicBezTo>
                <a:lnTo>
                  <a:pt x="3879" y="113240"/>
                </a:lnTo>
                <a:cubicBezTo>
                  <a:pt x="1507" y="112123"/>
                  <a:pt x="0" y="109751"/>
                  <a:pt x="0" y="107156"/>
                </a:cubicBezTo>
                <a:cubicBezTo>
                  <a:pt x="0" y="104561"/>
                  <a:pt x="1507" y="102161"/>
                  <a:pt x="3879" y="101073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507162" y="1117600"/>
            <a:ext cx="5270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Depreciation Tiers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27775" y="1438275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26200" y="1552576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Luxury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234539" y="1536701"/>
            <a:ext cx="373063" cy="222250"/>
          </a:xfrm>
          <a:custGeom>
            <a:avLst/>
            <a:gdLst/>
            <a:ahLst/>
            <a:cxnLst/>
            <a:rect l="l" t="t" r="r" b="b"/>
            <a:pathLst>
              <a:path w="373063" h="222250">
                <a:moveTo>
                  <a:pt x="111125" y="0"/>
                </a:moveTo>
                <a:lnTo>
                  <a:pt x="261937" y="0"/>
                </a:lnTo>
                <a:cubicBezTo>
                  <a:pt x="323269" y="0"/>
                  <a:pt x="373063" y="49793"/>
                  <a:pt x="373063" y="111125"/>
                </a:cubicBezTo>
                <a:lnTo>
                  <a:pt x="373063" y="111125"/>
                </a:lnTo>
                <a:cubicBezTo>
                  <a:pt x="373063" y="172457"/>
                  <a:pt x="323269" y="222250"/>
                  <a:pt x="261937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1234539" y="1536701"/>
            <a:ext cx="428625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26200" y="1790701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Mercedes, BMW, Audi, Lexus — Higher initial depreciation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7775" y="2117724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26200" y="2232027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Premium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218962" y="2216152"/>
            <a:ext cx="388938" cy="222250"/>
          </a:xfrm>
          <a:custGeom>
            <a:avLst/>
            <a:gdLst/>
            <a:ahLst/>
            <a:cxnLst/>
            <a:rect l="l" t="t" r="r" b="b"/>
            <a:pathLst>
              <a:path w="388938" h="222250">
                <a:moveTo>
                  <a:pt x="111125" y="0"/>
                </a:moveTo>
                <a:lnTo>
                  <a:pt x="277813" y="0"/>
                </a:lnTo>
                <a:cubicBezTo>
                  <a:pt x="339144" y="0"/>
                  <a:pt x="388938" y="49793"/>
                  <a:pt x="388938" y="111125"/>
                </a:cubicBezTo>
                <a:lnTo>
                  <a:pt x="388938" y="111125"/>
                </a:lnTo>
                <a:cubicBezTo>
                  <a:pt x="388938" y="172457"/>
                  <a:pt x="339144" y="222250"/>
                  <a:pt x="277813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11218962" y="2216152"/>
            <a:ext cx="444500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26200" y="2470152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Toyota, Honda, Nissan, Hyundai — Moderate depreciation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27775" y="2797175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426200" y="2911477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275616" y="2895602"/>
            <a:ext cx="333375" cy="222250"/>
          </a:xfrm>
          <a:custGeom>
            <a:avLst/>
            <a:gdLst/>
            <a:ahLst/>
            <a:cxnLst/>
            <a:rect l="l" t="t" r="r" b="b"/>
            <a:pathLst>
              <a:path w="333375" h="222250">
                <a:moveTo>
                  <a:pt x="111125" y="0"/>
                </a:moveTo>
                <a:lnTo>
                  <a:pt x="222250" y="0"/>
                </a:lnTo>
                <a:cubicBezTo>
                  <a:pt x="283582" y="0"/>
                  <a:pt x="333375" y="49793"/>
                  <a:pt x="333375" y="111125"/>
                </a:cubicBezTo>
                <a:lnTo>
                  <a:pt x="333375" y="111125"/>
                </a:lnTo>
                <a:cubicBezTo>
                  <a:pt x="333375" y="172457"/>
                  <a:pt x="283582" y="222250"/>
                  <a:pt x="222250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1275616" y="2895602"/>
            <a:ext cx="388938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7%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26200" y="3149602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Kia, Chevrolet, Ford, Suzuki — Lower depreciation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20675" y="3705224"/>
            <a:ext cx="11547475" cy="2689225"/>
          </a:xfrm>
          <a:custGeom>
            <a:avLst/>
            <a:gdLst/>
            <a:ahLst/>
            <a:cxnLst/>
            <a:rect l="l" t="t" r="r" b="b"/>
            <a:pathLst>
              <a:path w="11547475" h="2689225">
                <a:moveTo>
                  <a:pt x="127012" y="0"/>
                </a:moveTo>
                <a:lnTo>
                  <a:pt x="11420463" y="0"/>
                </a:lnTo>
                <a:cubicBezTo>
                  <a:pt x="11490610" y="0"/>
                  <a:pt x="11547475" y="56865"/>
                  <a:pt x="11547475" y="127012"/>
                </a:cubicBezTo>
                <a:lnTo>
                  <a:pt x="11547475" y="2562213"/>
                </a:lnTo>
                <a:cubicBezTo>
                  <a:pt x="11547475" y="2632360"/>
                  <a:pt x="11490610" y="2689225"/>
                  <a:pt x="11420463" y="2689225"/>
                </a:cubicBezTo>
                <a:lnTo>
                  <a:pt x="127012" y="2689225"/>
                </a:lnTo>
                <a:cubicBezTo>
                  <a:pt x="56865" y="2689225"/>
                  <a:pt x="0" y="2632360"/>
                  <a:pt x="0" y="2562213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06412" y="38830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0304" y="43681"/>
                </a:moveTo>
                <a:lnTo>
                  <a:pt x="40593" y="71438"/>
                </a:lnTo>
                <a:lnTo>
                  <a:pt x="149907" y="71438"/>
                </a:lnTo>
                <a:lnTo>
                  <a:pt x="140196" y="43681"/>
                </a:lnTo>
                <a:cubicBezTo>
                  <a:pt x="138522" y="38919"/>
                  <a:pt x="134020" y="35719"/>
                  <a:pt x="128960" y="35719"/>
                </a:cubicBezTo>
                <a:lnTo>
                  <a:pt x="61540" y="35719"/>
                </a:lnTo>
                <a:cubicBezTo>
                  <a:pt x="56480" y="35719"/>
                  <a:pt x="51978" y="38919"/>
                  <a:pt x="50304" y="43681"/>
                </a:cubicBezTo>
                <a:close/>
                <a:moveTo>
                  <a:pt x="14734" y="73223"/>
                </a:moveTo>
                <a:lnTo>
                  <a:pt x="27831" y="35830"/>
                </a:lnTo>
                <a:cubicBezTo>
                  <a:pt x="32854" y="21506"/>
                  <a:pt x="46360" y="11906"/>
                  <a:pt x="61540" y="11906"/>
                </a:cubicBezTo>
                <a:lnTo>
                  <a:pt x="128960" y="11906"/>
                </a:lnTo>
                <a:cubicBezTo>
                  <a:pt x="144140" y="11906"/>
                  <a:pt x="157646" y="21506"/>
                  <a:pt x="162669" y="35830"/>
                </a:cubicBezTo>
                <a:lnTo>
                  <a:pt x="175766" y="73223"/>
                </a:lnTo>
                <a:cubicBezTo>
                  <a:pt x="184398" y="76795"/>
                  <a:pt x="190500" y="85316"/>
                  <a:pt x="190500" y="95250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66688" y="178594"/>
                </a:lnTo>
                <a:cubicBezTo>
                  <a:pt x="160102" y="178594"/>
                  <a:pt x="154781" y="173273"/>
                  <a:pt x="154781" y="166688"/>
                </a:cubicBezTo>
                <a:lnTo>
                  <a:pt x="154781" y="154781"/>
                </a:lnTo>
                <a:lnTo>
                  <a:pt x="35719" y="154781"/>
                </a:lnTo>
                <a:lnTo>
                  <a:pt x="35719" y="166688"/>
                </a:lnTo>
                <a:cubicBezTo>
                  <a:pt x="35719" y="173273"/>
                  <a:pt x="30398" y="178594"/>
                  <a:pt x="23812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95250"/>
                </a:lnTo>
                <a:cubicBezTo>
                  <a:pt x="0" y="85316"/>
                  <a:pt x="6102" y="76795"/>
                  <a:pt x="14734" y="73223"/>
                </a:cubicBezTo>
                <a:close/>
                <a:moveTo>
                  <a:pt x="47625" y="113109"/>
                </a:moveTo>
                <a:cubicBezTo>
                  <a:pt x="47625" y="106538"/>
                  <a:pt x="42290" y="101203"/>
                  <a:pt x="35719" y="101203"/>
                </a:cubicBezTo>
                <a:cubicBezTo>
                  <a:pt x="29148" y="101203"/>
                  <a:pt x="23812" y="106538"/>
                  <a:pt x="23812" y="113109"/>
                </a:cubicBezTo>
                <a:cubicBezTo>
                  <a:pt x="23812" y="119681"/>
                  <a:pt x="29148" y="125016"/>
                  <a:pt x="35719" y="125016"/>
                </a:cubicBezTo>
                <a:cubicBezTo>
                  <a:pt x="42290" y="125016"/>
                  <a:pt x="47625" y="119681"/>
                  <a:pt x="47625" y="113109"/>
                </a:cubicBezTo>
                <a:close/>
                <a:moveTo>
                  <a:pt x="154781" y="125016"/>
                </a:moveTo>
                <a:cubicBezTo>
                  <a:pt x="161352" y="125016"/>
                  <a:pt x="166688" y="119681"/>
                  <a:pt x="166688" y="113109"/>
                </a:cubicBezTo>
                <a:cubicBezTo>
                  <a:pt x="166688" y="106538"/>
                  <a:pt x="161352" y="101203"/>
                  <a:pt x="154781" y="101203"/>
                </a:cubicBezTo>
                <a:cubicBezTo>
                  <a:pt x="148210" y="101203"/>
                  <a:pt x="142875" y="106538"/>
                  <a:pt x="142875" y="113109"/>
                </a:cubicBezTo>
                <a:cubicBezTo>
                  <a:pt x="142875" y="119681"/>
                  <a:pt x="148210" y="125016"/>
                  <a:pt x="154781" y="125016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15975" y="3867152"/>
            <a:ext cx="150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Example Calculation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82600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50069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Vehicle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42131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Toyota Camry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313112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3380581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Year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372644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2020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43625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211094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Mileage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203156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80,000 km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977312" y="4187827"/>
            <a:ext cx="2728912" cy="609600"/>
          </a:xfrm>
          <a:custGeom>
            <a:avLst/>
            <a:gdLst/>
            <a:ahLst/>
            <a:cxnLst/>
            <a:rect l="l" t="t" r="r" b="b"/>
            <a:pathLst>
              <a:path w="2728912" h="609600">
                <a:moveTo>
                  <a:pt x="95250" y="0"/>
                </a:moveTo>
                <a:lnTo>
                  <a:pt x="2633662" y="0"/>
                </a:lnTo>
                <a:cubicBezTo>
                  <a:pt x="2686232" y="0"/>
                  <a:pt x="2728912" y="42680"/>
                  <a:pt x="2728912" y="95250"/>
                </a:cubicBezTo>
                <a:lnTo>
                  <a:pt x="2728912" y="514350"/>
                </a:lnTo>
                <a:cubicBezTo>
                  <a:pt x="2728912" y="566955"/>
                  <a:pt x="2686268" y="609600"/>
                  <a:pt x="2633662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047956" y="4286250"/>
            <a:ext cx="258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Est. Value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036050" y="4476750"/>
            <a:ext cx="2611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16,213 JOD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82600" y="4895852"/>
            <a:ext cx="11223625" cy="1333500"/>
          </a:xfrm>
          <a:custGeom>
            <a:avLst/>
            <a:gdLst/>
            <a:ahLst/>
            <a:cxnLst/>
            <a:rect l="l" t="t" r="r" b="b"/>
            <a:pathLst>
              <a:path w="11223625" h="1333500">
                <a:moveTo>
                  <a:pt x="63501" y="0"/>
                </a:moveTo>
                <a:lnTo>
                  <a:pt x="11160124" y="0"/>
                </a:lnTo>
                <a:cubicBezTo>
                  <a:pt x="11195195" y="0"/>
                  <a:pt x="11223625" y="28430"/>
                  <a:pt x="11223625" y="63501"/>
                </a:cubicBezTo>
                <a:lnTo>
                  <a:pt x="11223625" y="1269999"/>
                </a:lnTo>
                <a:cubicBezTo>
                  <a:pt x="11223625" y="1305070"/>
                  <a:pt x="11195195" y="1333500"/>
                  <a:pt x="11160124" y="1333500"/>
                </a:cubicBezTo>
                <a:lnTo>
                  <a:pt x="63501" y="1333500"/>
                </a:lnTo>
                <a:cubicBezTo>
                  <a:pt x="28430" y="1333500"/>
                  <a:pt x="0" y="1305070"/>
                  <a:pt x="0" y="1269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577850" y="499110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Calculation Steps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77850" y="5213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Price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25,000 JOD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Toyota Camry MSRP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77850" y="54038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6 years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2020 → 2026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77850" y="5594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10%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Premium tier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77850" y="57848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Mileage Penalty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(80,000 − 90,000) × 0.005 = 0 JOD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77850" y="5975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= 25,000 × (0.9)^6 − 0 = 16,213 JOD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9735" y="425195"/>
            <a:ext cx="443682" cy="443682"/>
          </a:xfrm>
          <a:custGeom>
            <a:avLst/>
            <a:gdLst/>
            <a:ahLst/>
            <a:cxnLst/>
            <a:rect l="l" t="t" r="r" b="b"/>
            <a:pathLst>
              <a:path w="443682" h="443682">
                <a:moveTo>
                  <a:pt x="110920" y="0"/>
                </a:moveTo>
                <a:lnTo>
                  <a:pt x="332761" y="0"/>
                </a:lnTo>
                <a:cubicBezTo>
                  <a:pt x="394021" y="0"/>
                  <a:pt x="443682" y="49661"/>
                  <a:pt x="443682" y="110920"/>
                </a:cubicBezTo>
                <a:lnTo>
                  <a:pt x="443682" y="332761"/>
                </a:lnTo>
                <a:cubicBezTo>
                  <a:pt x="443682" y="394021"/>
                  <a:pt x="394021" y="443682"/>
                  <a:pt x="332761" y="443682"/>
                </a:cubicBezTo>
                <a:lnTo>
                  <a:pt x="110920" y="443682"/>
                </a:lnTo>
                <a:cubicBezTo>
                  <a:pt x="49661" y="443682"/>
                  <a:pt x="0" y="394021"/>
                  <a:pt x="0" y="332761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499142" y="554602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0" y="28886"/>
                </a:moveTo>
                <a:cubicBezTo>
                  <a:pt x="0" y="19317"/>
                  <a:pt x="7763" y="11554"/>
                  <a:pt x="17331" y="11554"/>
                </a:cubicBezTo>
                <a:lnTo>
                  <a:pt x="51994" y="11554"/>
                </a:lnTo>
                <a:cubicBezTo>
                  <a:pt x="61562" y="11554"/>
                  <a:pt x="69325" y="19317"/>
                  <a:pt x="69325" y="28886"/>
                </a:cubicBezTo>
                <a:lnTo>
                  <a:pt x="69325" y="34663"/>
                </a:lnTo>
                <a:lnTo>
                  <a:pt x="115542" y="34663"/>
                </a:lnTo>
                <a:lnTo>
                  <a:pt x="115542" y="28886"/>
                </a:lnTo>
                <a:cubicBezTo>
                  <a:pt x="115542" y="19317"/>
                  <a:pt x="123305" y="11554"/>
                  <a:pt x="132873" y="11554"/>
                </a:cubicBezTo>
                <a:lnTo>
                  <a:pt x="167536" y="11554"/>
                </a:lnTo>
                <a:cubicBezTo>
                  <a:pt x="177104" y="11554"/>
                  <a:pt x="184867" y="19317"/>
                  <a:pt x="184867" y="28886"/>
                </a:cubicBezTo>
                <a:lnTo>
                  <a:pt x="184867" y="63548"/>
                </a:lnTo>
                <a:cubicBezTo>
                  <a:pt x="184867" y="73116"/>
                  <a:pt x="177104" y="80879"/>
                  <a:pt x="167536" y="80879"/>
                </a:cubicBezTo>
                <a:lnTo>
                  <a:pt x="132873" y="80879"/>
                </a:lnTo>
                <a:cubicBezTo>
                  <a:pt x="123305" y="80879"/>
                  <a:pt x="115542" y="73116"/>
                  <a:pt x="115542" y="63548"/>
                </a:cubicBezTo>
                <a:lnTo>
                  <a:pt x="115542" y="57771"/>
                </a:lnTo>
                <a:lnTo>
                  <a:pt x="69325" y="57771"/>
                </a:lnTo>
                <a:lnTo>
                  <a:pt x="69325" y="63548"/>
                </a:lnTo>
                <a:cubicBezTo>
                  <a:pt x="69325" y="66184"/>
                  <a:pt x="68711" y="68711"/>
                  <a:pt x="67664" y="70950"/>
                </a:cubicBezTo>
                <a:lnTo>
                  <a:pt x="92434" y="103988"/>
                </a:lnTo>
                <a:lnTo>
                  <a:pt x="121319" y="103988"/>
                </a:lnTo>
                <a:cubicBezTo>
                  <a:pt x="130888" y="103988"/>
                  <a:pt x="138650" y="111751"/>
                  <a:pt x="138650" y="121319"/>
                </a:cubicBezTo>
                <a:lnTo>
                  <a:pt x="138650" y="155982"/>
                </a:lnTo>
                <a:cubicBezTo>
                  <a:pt x="138650" y="165550"/>
                  <a:pt x="130888" y="173313"/>
                  <a:pt x="121319" y="173313"/>
                </a:cubicBezTo>
                <a:lnTo>
                  <a:pt x="86657" y="173313"/>
                </a:lnTo>
                <a:cubicBezTo>
                  <a:pt x="77088" y="173313"/>
                  <a:pt x="69325" y="165550"/>
                  <a:pt x="69325" y="155982"/>
                </a:cubicBezTo>
                <a:lnTo>
                  <a:pt x="69325" y="121319"/>
                </a:lnTo>
                <a:cubicBezTo>
                  <a:pt x="69325" y="118683"/>
                  <a:pt x="69939" y="116156"/>
                  <a:pt x="70986" y="113917"/>
                </a:cubicBezTo>
                <a:lnTo>
                  <a:pt x="46217" y="80879"/>
                </a:lnTo>
                <a:lnTo>
                  <a:pt x="17331" y="80879"/>
                </a:lnTo>
                <a:cubicBezTo>
                  <a:pt x="7763" y="80879"/>
                  <a:pt x="0" y="73116"/>
                  <a:pt x="0" y="63548"/>
                </a:cubicBezTo>
                <a:lnTo>
                  <a:pt x="0" y="2888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61310" y="369735"/>
            <a:ext cx="4233462" cy="443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61310" y="887363"/>
            <a:ext cx="887363" cy="36973"/>
          </a:xfrm>
          <a:custGeom>
            <a:avLst/>
            <a:gdLst/>
            <a:ahLst/>
            <a:cxnLst/>
            <a:rect l="l" t="t" r="r" b="b"/>
            <a:pathLst>
              <a:path w="887363" h="36973">
                <a:moveTo>
                  <a:pt x="0" y="0"/>
                </a:moveTo>
                <a:lnTo>
                  <a:pt x="887363" y="0"/>
                </a:lnTo>
                <a:lnTo>
                  <a:pt x="887363" y="36973"/>
                </a:lnTo>
                <a:lnTo>
                  <a:pt x="0" y="3697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3432" y="1112901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4267" y="1301469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110920" y="41595"/>
                </a:moveTo>
                <a:cubicBezTo>
                  <a:pt x="110920" y="69672"/>
                  <a:pt x="86079" y="92434"/>
                  <a:pt x="55460" y="92434"/>
                </a:cubicBezTo>
                <a:cubicBezTo>
                  <a:pt x="47748" y="92434"/>
                  <a:pt x="40411" y="90989"/>
                  <a:pt x="33738" y="88390"/>
                </a:cubicBezTo>
                <a:lnTo>
                  <a:pt x="10168" y="100868"/>
                </a:lnTo>
                <a:cubicBezTo>
                  <a:pt x="7481" y="102284"/>
                  <a:pt x="4188" y="101793"/>
                  <a:pt x="2022" y="99655"/>
                </a:cubicBezTo>
                <a:cubicBezTo>
                  <a:pt x="-144" y="97518"/>
                  <a:pt x="-635" y="94196"/>
                  <a:pt x="809" y="91509"/>
                </a:cubicBezTo>
                <a:lnTo>
                  <a:pt x="11092" y="72098"/>
                </a:lnTo>
                <a:cubicBezTo>
                  <a:pt x="4131" y="63606"/>
                  <a:pt x="0" y="53034"/>
                  <a:pt x="0" y="41595"/>
                </a:cubicBezTo>
                <a:cubicBezTo>
                  <a:pt x="0" y="13518"/>
                  <a:pt x="24842" y="-9243"/>
                  <a:pt x="55460" y="-9243"/>
                </a:cubicBezTo>
                <a:cubicBezTo>
                  <a:pt x="86079" y="-9243"/>
                  <a:pt x="110920" y="13518"/>
                  <a:pt x="110920" y="41595"/>
                </a:cubicBezTo>
                <a:close/>
                <a:moveTo>
                  <a:pt x="110920" y="147894"/>
                </a:moveTo>
                <a:cubicBezTo>
                  <a:pt x="83739" y="147894"/>
                  <a:pt x="61122" y="129956"/>
                  <a:pt x="56385" y="106299"/>
                </a:cubicBezTo>
                <a:cubicBezTo>
                  <a:pt x="91047" y="105865"/>
                  <a:pt x="121175" y="81197"/>
                  <a:pt x="124497" y="47748"/>
                </a:cubicBezTo>
                <a:cubicBezTo>
                  <a:pt x="148558" y="53294"/>
                  <a:pt x="166381" y="73254"/>
                  <a:pt x="166381" y="97055"/>
                </a:cubicBezTo>
                <a:cubicBezTo>
                  <a:pt x="166381" y="108494"/>
                  <a:pt x="162250" y="119066"/>
                  <a:pt x="155289" y="127558"/>
                </a:cubicBezTo>
                <a:lnTo>
                  <a:pt x="165572" y="146970"/>
                </a:lnTo>
                <a:cubicBezTo>
                  <a:pt x="166987" y="149656"/>
                  <a:pt x="166496" y="152949"/>
                  <a:pt x="164359" y="155115"/>
                </a:cubicBezTo>
                <a:cubicBezTo>
                  <a:pt x="162221" y="157282"/>
                  <a:pt x="158899" y="157773"/>
                  <a:pt x="156213" y="156328"/>
                </a:cubicBezTo>
                <a:lnTo>
                  <a:pt x="132642" y="143850"/>
                </a:lnTo>
                <a:cubicBezTo>
                  <a:pt x="125970" y="146450"/>
                  <a:pt x="118633" y="147894"/>
                  <a:pt x="110920" y="14789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09891" y="1264495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 Flow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5023" y="159725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97293" y="1597256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0811" y="1634230"/>
            <a:ext cx="103525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sends message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5023" y="187455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7293" y="1874557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0811" y="1911531"/>
            <a:ext cx="1266341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validates &amp; stores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5023" y="2151858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97293" y="2151858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0811" y="2188832"/>
            <a:ext cx="109071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API processes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5023" y="242915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97293" y="242915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0811" y="2466133"/>
            <a:ext cx="141423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 returned &amp; logged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4106" y="1112901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62671" y="1301469"/>
            <a:ext cx="110920" cy="147894"/>
          </a:xfrm>
          <a:custGeom>
            <a:avLst/>
            <a:gdLst/>
            <a:ahLst/>
            <a:cxnLst/>
            <a:rect l="l" t="t" r="r" b="b"/>
            <a:pathLst>
              <a:path w="110920" h="147894">
                <a:moveTo>
                  <a:pt x="18487" y="0"/>
                </a:moveTo>
                <a:cubicBezTo>
                  <a:pt x="8290" y="0"/>
                  <a:pt x="0" y="8290"/>
                  <a:pt x="0" y="18487"/>
                </a:cubicBezTo>
                <a:lnTo>
                  <a:pt x="0" y="129407"/>
                </a:lnTo>
                <a:cubicBezTo>
                  <a:pt x="0" y="139604"/>
                  <a:pt x="8290" y="147894"/>
                  <a:pt x="18487" y="147894"/>
                </a:cubicBezTo>
                <a:lnTo>
                  <a:pt x="92434" y="147894"/>
                </a:lnTo>
                <a:cubicBezTo>
                  <a:pt x="102630" y="147894"/>
                  <a:pt x="110920" y="139604"/>
                  <a:pt x="110920" y="129407"/>
                </a:cubicBezTo>
                <a:lnTo>
                  <a:pt x="110920" y="18487"/>
                </a:lnTo>
                <a:cubicBezTo>
                  <a:pt x="110920" y="8290"/>
                  <a:pt x="102630" y="0"/>
                  <a:pt x="92434" y="0"/>
                </a:cubicBezTo>
                <a:lnTo>
                  <a:pt x="18487" y="0"/>
                </a:lnTo>
                <a:close/>
                <a:moveTo>
                  <a:pt x="27730" y="18487"/>
                </a:moveTo>
                <a:lnTo>
                  <a:pt x="83190" y="18487"/>
                </a:lnTo>
                <a:cubicBezTo>
                  <a:pt x="88303" y="18487"/>
                  <a:pt x="92434" y="22617"/>
                  <a:pt x="92434" y="27730"/>
                </a:cubicBezTo>
                <a:lnTo>
                  <a:pt x="92434" y="36973"/>
                </a:lnTo>
                <a:cubicBezTo>
                  <a:pt x="92434" y="42086"/>
                  <a:pt x="88303" y="46217"/>
                  <a:pt x="83190" y="46217"/>
                </a:cubicBezTo>
                <a:lnTo>
                  <a:pt x="27730" y="46217"/>
                </a:lnTo>
                <a:cubicBezTo>
                  <a:pt x="22617" y="46217"/>
                  <a:pt x="18487" y="42086"/>
                  <a:pt x="18487" y="36973"/>
                </a:cubicBezTo>
                <a:lnTo>
                  <a:pt x="18487" y="27730"/>
                </a:lnTo>
                <a:cubicBezTo>
                  <a:pt x="18487" y="22617"/>
                  <a:pt x="22617" y="18487"/>
                  <a:pt x="27730" y="18487"/>
                </a:cubicBezTo>
                <a:close/>
                <a:moveTo>
                  <a:pt x="32352" y="67014"/>
                </a:moveTo>
                <a:cubicBezTo>
                  <a:pt x="32352" y="70841"/>
                  <a:pt x="29245" y="73947"/>
                  <a:pt x="25419" y="73947"/>
                </a:cubicBezTo>
                <a:cubicBezTo>
                  <a:pt x="21593" y="73947"/>
                  <a:pt x="18487" y="70841"/>
                  <a:pt x="18487" y="67014"/>
                </a:cubicBezTo>
                <a:cubicBezTo>
                  <a:pt x="18487" y="63188"/>
                  <a:pt x="21593" y="60082"/>
                  <a:pt x="25419" y="60082"/>
                </a:cubicBezTo>
                <a:cubicBezTo>
                  <a:pt x="29245" y="60082"/>
                  <a:pt x="32352" y="63188"/>
                  <a:pt x="32352" y="67014"/>
                </a:cubicBezTo>
                <a:close/>
                <a:moveTo>
                  <a:pt x="55460" y="73947"/>
                </a:moveTo>
                <a:cubicBezTo>
                  <a:pt x="51634" y="73947"/>
                  <a:pt x="48528" y="70841"/>
                  <a:pt x="48528" y="67014"/>
                </a:cubicBezTo>
                <a:cubicBezTo>
                  <a:pt x="48528" y="63188"/>
                  <a:pt x="51634" y="60082"/>
                  <a:pt x="55460" y="60082"/>
                </a:cubicBezTo>
                <a:cubicBezTo>
                  <a:pt x="59286" y="60082"/>
                  <a:pt x="62393" y="63188"/>
                  <a:pt x="62393" y="67014"/>
                </a:cubicBezTo>
                <a:cubicBezTo>
                  <a:pt x="62393" y="70841"/>
                  <a:pt x="59286" y="73947"/>
                  <a:pt x="55460" y="73947"/>
                </a:cubicBezTo>
                <a:close/>
                <a:moveTo>
                  <a:pt x="92434" y="67014"/>
                </a:moveTo>
                <a:cubicBezTo>
                  <a:pt x="92434" y="70841"/>
                  <a:pt x="89327" y="73947"/>
                  <a:pt x="85501" y="73947"/>
                </a:cubicBezTo>
                <a:cubicBezTo>
                  <a:pt x="81675" y="73947"/>
                  <a:pt x="78569" y="70841"/>
                  <a:pt x="78569" y="67014"/>
                </a:cubicBezTo>
                <a:cubicBezTo>
                  <a:pt x="78569" y="63188"/>
                  <a:pt x="81675" y="60082"/>
                  <a:pt x="85501" y="60082"/>
                </a:cubicBezTo>
                <a:cubicBezTo>
                  <a:pt x="89327" y="60082"/>
                  <a:pt x="92434" y="63188"/>
                  <a:pt x="92434" y="67014"/>
                </a:cubicBezTo>
                <a:close/>
                <a:moveTo>
                  <a:pt x="25419" y="101677"/>
                </a:moveTo>
                <a:cubicBezTo>
                  <a:pt x="21593" y="101677"/>
                  <a:pt x="18487" y="98571"/>
                  <a:pt x="18487" y="94745"/>
                </a:cubicBezTo>
                <a:cubicBezTo>
                  <a:pt x="18487" y="90918"/>
                  <a:pt x="21593" y="87812"/>
                  <a:pt x="25419" y="87812"/>
                </a:cubicBezTo>
                <a:cubicBezTo>
                  <a:pt x="29245" y="87812"/>
                  <a:pt x="32352" y="90918"/>
                  <a:pt x="32352" y="94745"/>
                </a:cubicBezTo>
                <a:cubicBezTo>
                  <a:pt x="32352" y="98571"/>
                  <a:pt x="29245" y="101677"/>
                  <a:pt x="25419" y="101677"/>
                </a:cubicBezTo>
                <a:close/>
                <a:moveTo>
                  <a:pt x="62393" y="94745"/>
                </a:moveTo>
                <a:cubicBezTo>
                  <a:pt x="62393" y="98571"/>
                  <a:pt x="59286" y="101677"/>
                  <a:pt x="55460" y="101677"/>
                </a:cubicBezTo>
                <a:cubicBezTo>
                  <a:pt x="51634" y="101677"/>
                  <a:pt x="48528" y="98571"/>
                  <a:pt x="48528" y="94745"/>
                </a:cubicBezTo>
                <a:cubicBezTo>
                  <a:pt x="48528" y="90918"/>
                  <a:pt x="51634" y="87812"/>
                  <a:pt x="55460" y="87812"/>
                </a:cubicBezTo>
                <a:cubicBezTo>
                  <a:pt x="59286" y="87812"/>
                  <a:pt x="62393" y="90918"/>
                  <a:pt x="62393" y="94745"/>
                </a:cubicBezTo>
                <a:close/>
                <a:moveTo>
                  <a:pt x="85501" y="101677"/>
                </a:moveTo>
                <a:cubicBezTo>
                  <a:pt x="81675" y="101677"/>
                  <a:pt x="78569" y="98571"/>
                  <a:pt x="78569" y="94745"/>
                </a:cubicBezTo>
                <a:cubicBezTo>
                  <a:pt x="78569" y="90918"/>
                  <a:pt x="81675" y="87812"/>
                  <a:pt x="85501" y="87812"/>
                </a:cubicBezTo>
                <a:cubicBezTo>
                  <a:pt x="89327" y="87812"/>
                  <a:pt x="92434" y="90918"/>
                  <a:pt x="92434" y="94745"/>
                </a:cubicBezTo>
                <a:cubicBezTo>
                  <a:pt x="92434" y="98571"/>
                  <a:pt x="89327" y="101677"/>
                  <a:pt x="85501" y="101677"/>
                </a:cubicBezTo>
                <a:close/>
                <a:moveTo>
                  <a:pt x="18487" y="122475"/>
                </a:moveTo>
                <a:cubicBezTo>
                  <a:pt x="18487" y="118633"/>
                  <a:pt x="21577" y="115542"/>
                  <a:pt x="25419" y="115542"/>
                </a:cubicBezTo>
                <a:lnTo>
                  <a:pt x="57771" y="115542"/>
                </a:lnTo>
                <a:cubicBezTo>
                  <a:pt x="61613" y="115542"/>
                  <a:pt x="64704" y="118633"/>
                  <a:pt x="64704" y="122475"/>
                </a:cubicBezTo>
                <a:cubicBezTo>
                  <a:pt x="64704" y="126316"/>
                  <a:pt x="61613" y="129407"/>
                  <a:pt x="57771" y="129407"/>
                </a:cubicBezTo>
                <a:lnTo>
                  <a:pt x="25419" y="129407"/>
                </a:lnTo>
                <a:cubicBezTo>
                  <a:pt x="21577" y="129407"/>
                  <a:pt x="18487" y="126316"/>
                  <a:pt x="18487" y="122475"/>
                </a:cubicBezTo>
                <a:close/>
                <a:moveTo>
                  <a:pt x="85501" y="115542"/>
                </a:moveTo>
                <a:cubicBezTo>
                  <a:pt x="89343" y="115542"/>
                  <a:pt x="92434" y="118633"/>
                  <a:pt x="92434" y="122475"/>
                </a:cubicBezTo>
                <a:cubicBezTo>
                  <a:pt x="92434" y="126316"/>
                  <a:pt x="89343" y="129407"/>
                  <a:pt x="85501" y="129407"/>
                </a:cubicBezTo>
                <a:cubicBezTo>
                  <a:pt x="81659" y="129407"/>
                  <a:pt x="78569" y="126316"/>
                  <a:pt x="78569" y="122475"/>
                </a:cubicBezTo>
                <a:cubicBezTo>
                  <a:pt x="78569" y="118633"/>
                  <a:pt x="81659" y="115542"/>
                  <a:pt x="85501" y="115542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510565" y="1264495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Flow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25698" y="159725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297968" y="1597256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21486" y="1634230"/>
            <a:ext cx="120163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submits car details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25698" y="187455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297968" y="1874557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21486" y="1911531"/>
            <a:ext cx="149742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validates make/model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25698" y="2151858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297968" y="2151858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21486" y="2188832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 calculates value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25698" y="242915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297968" y="242915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21486" y="2466133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Estimate stored &amp; returned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73432" y="2957878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34267" y="3146441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83190" y="9243"/>
                </a:moveTo>
                <a:cubicBezTo>
                  <a:pt x="59851" y="9243"/>
                  <a:pt x="41162" y="19873"/>
                  <a:pt x="27557" y="32525"/>
                </a:cubicBezTo>
                <a:cubicBezTo>
                  <a:pt x="14038" y="45090"/>
                  <a:pt x="4997" y="60082"/>
                  <a:pt x="693" y="70394"/>
                </a:cubicBezTo>
                <a:cubicBezTo>
                  <a:pt x="-260" y="72676"/>
                  <a:pt x="-260" y="75218"/>
                  <a:pt x="693" y="77500"/>
                </a:cubicBezTo>
                <a:cubicBezTo>
                  <a:pt x="4997" y="87812"/>
                  <a:pt x="14038" y="102832"/>
                  <a:pt x="27557" y="115369"/>
                </a:cubicBezTo>
                <a:cubicBezTo>
                  <a:pt x="41162" y="127992"/>
                  <a:pt x="59851" y="138650"/>
                  <a:pt x="83190" y="138650"/>
                </a:cubicBezTo>
                <a:cubicBezTo>
                  <a:pt x="106530" y="138650"/>
                  <a:pt x="125219" y="128021"/>
                  <a:pt x="138824" y="115369"/>
                </a:cubicBezTo>
                <a:cubicBezTo>
                  <a:pt x="152342" y="102804"/>
                  <a:pt x="161383" y="87812"/>
                  <a:pt x="165687" y="77500"/>
                </a:cubicBezTo>
                <a:cubicBezTo>
                  <a:pt x="166641" y="75218"/>
                  <a:pt x="166641" y="72676"/>
                  <a:pt x="165687" y="70394"/>
                </a:cubicBezTo>
                <a:cubicBezTo>
                  <a:pt x="161383" y="60082"/>
                  <a:pt x="152342" y="45061"/>
                  <a:pt x="138824" y="32525"/>
                </a:cubicBezTo>
                <a:cubicBezTo>
                  <a:pt x="125219" y="19902"/>
                  <a:pt x="106530" y="9243"/>
                  <a:pt x="83190" y="9243"/>
                </a:cubicBezTo>
                <a:close/>
                <a:moveTo>
                  <a:pt x="41595" y="73947"/>
                </a:moveTo>
                <a:cubicBezTo>
                  <a:pt x="41595" y="50990"/>
                  <a:pt x="60233" y="32352"/>
                  <a:pt x="83190" y="32352"/>
                </a:cubicBezTo>
                <a:cubicBezTo>
                  <a:pt x="106147" y="32352"/>
                  <a:pt x="124785" y="50990"/>
                  <a:pt x="124785" y="73947"/>
                </a:cubicBezTo>
                <a:cubicBezTo>
                  <a:pt x="124785" y="96904"/>
                  <a:pt x="106147" y="115542"/>
                  <a:pt x="83190" y="115542"/>
                </a:cubicBezTo>
                <a:cubicBezTo>
                  <a:pt x="60233" y="115542"/>
                  <a:pt x="41595" y="96904"/>
                  <a:pt x="41595" y="73947"/>
                </a:cubicBezTo>
                <a:close/>
                <a:moveTo>
                  <a:pt x="83190" y="55460"/>
                </a:moveTo>
                <a:cubicBezTo>
                  <a:pt x="83190" y="65657"/>
                  <a:pt x="74900" y="73947"/>
                  <a:pt x="64704" y="73947"/>
                </a:cubicBezTo>
                <a:cubicBezTo>
                  <a:pt x="61382" y="73947"/>
                  <a:pt x="58262" y="73080"/>
                  <a:pt x="55547" y="71521"/>
                </a:cubicBezTo>
                <a:cubicBezTo>
                  <a:pt x="55258" y="74669"/>
                  <a:pt x="55518" y="77904"/>
                  <a:pt x="56385" y="81111"/>
                </a:cubicBezTo>
                <a:cubicBezTo>
                  <a:pt x="60342" y="95900"/>
                  <a:pt x="75565" y="104681"/>
                  <a:pt x="90354" y="100724"/>
                </a:cubicBezTo>
                <a:cubicBezTo>
                  <a:pt x="105143" y="96766"/>
                  <a:pt x="113924" y="81544"/>
                  <a:pt x="109967" y="66754"/>
                </a:cubicBezTo>
                <a:cubicBezTo>
                  <a:pt x="106443" y="53554"/>
                  <a:pt x="93936" y="45148"/>
                  <a:pt x="80764" y="46303"/>
                </a:cubicBezTo>
                <a:cubicBezTo>
                  <a:pt x="82295" y="48990"/>
                  <a:pt x="83190" y="52109"/>
                  <a:pt x="83190" y="5546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09891" y="3109467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Flow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5023" y="344222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97293" y="344222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0811" y="3479202"/>
            <a:ext cx="1183151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uploads car image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25023" y="3719530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7293" y="3719530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0811" y="3756503"/>
            <a:ext cx="144196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validated &amp; processed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25023" y="399683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97293" y="3996831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0811" y="4033804"/>
            <a:ext cx="114617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 analyzes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25023" y="4274132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497293" y="4274132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0811" y="4311105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 + specs + price returned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4106" y="2957878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53428" y="3146441"/>
            <a:ext cx="129407" cy="147894"/>
          </a:xfrm>
          <a:custGeom>
            <a:avLst/>
            <a:gdLst/>
            <a:ahLst/>
            <a:cxnLst/>
            <a:rect l="l" t="t" r="r" b="b"/>
            <a:pathLst>
              <a:path w="129407" h="147894">
                <a:moveTo>
                  <a:pt x="110025" y="28048"/>
                </a:moveTo>
                <a:cubicBezTo>
                  <a:pt x="97922" y="15916"/>
                  <a:pt x="81804" y="9243"/>
                  <a:pt x="64675" y="9243"/>
                </a:cubicBezTo>
                <a:cubicBezTo>
                  <a:pt x="29319" y="9243"/>
                  <a:pt x="549" y="38013"/>
                  <a:pt x="549" y="73369"/>
                </a:cubicBezTo>
                <a:cubicBezTo>
                  <a:pt x="549" y="84663"/>
                  <a:pt x="3495" y="95698"/>
                  <a:pt x="9099" y="105432"/>
                </a:cubicBezTo>
                <a:lnTo>
                  <a:pt x="0" y="138650"/>
                </a:lnTo>
                <a:lnTo>
                  <a:pt x="33998" y="129725"/>
                </a:lnTo>
                <a:cubicBezTo>
                  <a:pt x="43357" y="134838"/>
                  <a:pt x="53900" y="137524"/>
                  <a:pt x="64646" y="137524"/>
                </a:cubicBezTo>
                <a:lnTo>
                  <a:pt x="64675" y="137524"/>
                </a:lnTo>
                <a:cubicBezTo>
                  <a:pt x="100002" y="137524"/>
                  <a:pt x="129407" y="108754"/>
                  <a:pt x="129407" y="73398"/>
                </a:cubicBezTo>
                <a:cubicBezTo>
                  <a:pt x="129407" y="56269"/>
                  <a:pt x="122128" y="40180"/>
                  <a:pt x="110025" y="28048"/>
                </a:cubicBezTo>
                <a:close/>
                <a:moveTo>
                  <a:pt x="64675" y="126721"/>
                </a:moveTo>
                <a:cubicBezTo>
                  <a:pt x="55085" y="126721"/>
                  <a:pt x="45697" y="124150"/>
                  <a:pt x="37522" y="119297"/>
                </a:cubicBezTo>
                <a:lnTo>
                  <a:pt x="35587" y="118142"/>
                </a:lnTo>
                <a:lnTo>
                  <a:pt x="15425" y="123428"/>
                </a:lnTo>
                <a:lnTo>
                  <a:pt x="20798" y="103757"/>
                </a:lnTo>
                <a:lnTo>
                  <a:pt x="19527" y="101735"/>
                </a:lnTo>
                <a:cubicBezTo>
                  <a:pt x="14183" y="93242"/>
                  <a:pt x="11381" y="83450"/>
                  <a:pt x="11381" y="73369"/>
                </a:cubicBezTo>
                <a:cubicBezTo>
                  <a:pt x="11381" y="43993"/>
                  <a:pt x="35298" y="20075"/>
                  <a:pt x="64704" y="20075"/>
                </a:cubicBezTo>
                <a:cubicBezTo>
                  <a:pt x="78944" y="20075"/>
                  <a:pt x="92318" y="25621"/>
                  <a:pt x="102370" y="35703"/>
                </a:cubicBezTo>
                <a:cubicBezTo>
                  <a:pt x="112422" y="45784"/>
                  <a:pt x="118604" y="59158"/>
                  <a:pt x="118575" y="73398"/>
                </a:cubicBezTo>
                <a:cubicBezTo>
                  <a:pt x="118575" y="102804"/>
                  <a:pt x="94051" y="126721"/>
                  <a:pt x="64675" y="126721"/>
                </a:cubicBezTo>
                <a:close/>
                <a:moveTo>
                  <a:pt x="93907" y="86801"/>
                </a:moveTo>
                <a:cubicBezTo>
                  <a:pt x="92318" y="85992"/>
                  <a:pt x="84432" y="82122"/>
                  <a:pt x="82959" y="81602"/>
                </a:cubicBezTo>
                <a:cubicBezTo>
                  <a:pt x="81486" y="81053"/>
                  <a:pt x="80417" y="80793"/>
                  <a:pt x="79349" y="82410"/>
                </a:cubicBezTo>
                <a:cubicBezTo>
                  <a:pt x="78280" y="84028"/>
                  <a:pt x="75218" y="87610"/>
                  <a:pt x="74265" y="88707"/>
                </a:cubicBezTo>
                <a:cubicBezTo>
                  <a:pt x="73340" y="89776"/>
                  <a:pt x="72387" y="89921"/>
                  <a:pt x="70798" y="89112"/>
                </a:cubicBezTo>
                <a:cubicBezTo>
                  <a:pt x="61382" y="84403"/>
                  <a:pt x="55200" y="80706"/>
                  <a:pt x="48990" y="70047"/>
                </a:cubicBezTo>
                <a:cubicBezTo>
                  <a:pt x="47343" y="67217"/>
                  <a:pt x="50636" y="67419"/>
                  <a:pt x="53698" y="61295"/>
                </a:cubicBezTo>
                <a:cubicBezTo>
                  <a:pt x="54218" y="60226"/>
                  <a:pt x="53958" y="59302"/>
                  <a:pt x="53554" y="58493"/>
                </a:cubicBezTo>
                <a:cubicBezTo>
                  <a:pt x="53149" y="57684"/>
                  <a:pt x="49943" y="49799"/>
                  <a:pt x="48614" y="46592"/>
                </a:cubicBezTo>
                <a:cubicBezTo>
                  <a:pt x="47314" y="43473"/>
                  <a:pt x="45986" y="43906"/>
                  <a:pt x="45004" y="43848"/>
                </a:cubicBezTo>
                <a:cubicBezTo>
                  <a:pt x="44079" y="43790"/>
                  <a:pt x="43011" y="43790"/>
                  <a:pt x="41942" y="43790"/>
                </a:cubicBezTo>
                <a:cubicBezTo>
                  <a:pt x="40873" y="43790"/>
                  <a:pt x="39140" y="44195"/>
                  <a:pt x="37667" y="45784"/>
                </a:cubicBezTo>
                <a:cubicBezTo>
                  <a:pt x="36194" y="47401"/>
                  <a:pt x="32063" y="51272"/>
                  <a:pt x="32063" y="59158"/>
                </a:cubicBezTo>
                <a:cubicBezTo>
                  <a:pt x="32063" y="67043"/>
                  <a:pt x="37811" y="74669"/>
                  <a:pt x="38591" y="75738"/>
                </a:cubicBezTo>
                <a:cubicBezTo>
                  <a:pt x="39400" y="76807"/>
                  <a:pt x="49885" y="92982"/>
                  <a:pt x="65975" y="99944"/>
                </a:cubicBezTo>
                <a:cubicBezTo>
                  <a:pt x="76142" y="104334"/>
                  <a:pt x="80128" y="104710"/>
                  <a:pt x="85212" y="103959"/>
                </a:cubicBezTo>
                <a:cubicBezTo>
                  <a:pt x="88303" y="103497"/>
                  <a:pt x="94687" y="100088"/>
                  <a:pt x="96015" y="96333"/>
                </a:cubicBezTo>
                <a:cubicBezTo>
                  <a:pt x="97344" y="92578"/>
                  <a:pt x="97344" y="89372"/>
                  <a:pt x="96940" y="88707"/>
                </a:cubicBezTo>
                <a:cubicBezTo>
                  <a:pt x="96564" y="87985"/>
                  <a:pt x="95496" y="87581"/>
                  <a:pt x="93907" y="8680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10565" y="3109467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Flow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25698" y="344222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6297968" y="344222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21486" y="3479202"/>
            <a:ext cx="100752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requests share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25698" y="3719530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297968" y="3719530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21486" y="3756503"/>
            <a:ext cx="125709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formats message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25698" y="399683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297968" y="3996831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21486" y="4033804"/>
            <a:ext cx="84114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 sends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25698" y="4274132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297968" y="4274132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621486" y="4311105"/>
            <a:ext cx="109071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Delivery confirmation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73432" y="4802855"/>
            <a:ext cx="11450682" cy="1689687"/>
          </a:xfrm>
          <a:custGeom>
            <a:avLst/>
            <a:gdLst/>
            <a:ahLst/>
            <a:cxnLst/>
            <a:rect l="l" t="t" r="r" b="b"/>
            <a:pathLst>
              <a:path w="11450682" h="1689687">
                <a:moveTo>
                  <a:pt x="147898" y="0"/>
                </a:moveTo>
                <a:lnTo>
                  <a:pt x="11302784" y="0"/>
                </a:lnTo>
                <a:cubicBezTo>
                  <a:pt x="11384466" y="0"/>
                  <a:pt x="11450682" y="66216"/>
                  <a:pt x="11450682" y="147898"/>
                </a:cubicBezTo>
                <a:lnTo>
                  <a:pt x="11450682" y="1541789"/>
                </a:lnTo>
                <a:cubicBezTo>
                  <a:pt x="11450682" y="1623471"/>
                  <a:pt x="11384466" y="1689687"/>
                  <a:pt x="11302784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E2E8F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558530" y="5000661"/>
            <a:ext cx="145583" cy="166381"/>
          </a:xfrm>
          <a:custGeom>
            <a:avLst/>
            <a:gdLst/>
            <a:ahLst/>
            <a:cxnLst/>
            <a:rect l="l" t="t" r="r" b="b"/>
            <a:pathLst>
              <a:path w="145583" h="166381">
                <a:moveTo>
                  <a:pt x="145583" y="66877"/>
                </a:moveTo>
                <a:cubicBezTo>
                  <a:pt x="140774" y="70062"/>
                  <a:pt x="135249" y="72629"/>
                  <a:pt x="129497" y="74676"/>
                </a:cubicBezTo>
                <a:cubicBezTo>
                  <a:pt x="114224" y="80136"/>
                  <a:pt x="94174" y="83190"/>
                  <a:pt x="72792" y="83190"/>
                </a:cubicBezTo>
                <a:cubicBezTo>
                  <a:pt x="51409" y="83190"/>
                  <a:pt x="31326" y="80103"/>
                  <a:pt x="16086" y="74676"/>
                </a:cubicBezTo>
                <a:cubicBezTo>
                  <a:pt x="10366" y="72629"/>
                  <a:pt x="4809" y="70062"/>
                  <a:pt x="0" y="66877"/>
                </a:cubicBezTo>
                <a:lnTo>
                  <a:pt x="0" y="93589"/>
                </a:lnTo>
                <a:cubicBezTo>
                  <a:pt x="0" y="107952"/>
                  <a:pt x="32594" y="119586"/>
                  <a:pt x="72792" y="119586"/>
                </a:cubicBezTo>
                <a:cubicBezTo>
                  <a:pt x="112989" y="119586"/>
                  <a:pt x="145583" y="107952"/>
                  <a:pt x="145583" y="93589"/>
                </a:cubicBezTo>
                <a:lnTo>
                  <a:pt x="145583" y="66877"/>
                </a:lnTo>
                <a:close/>
                <a:moveTo>
                  <a:pt x="145583" y="41595"/>
                </a:moveTo>
                <a:lnTo>
                  <a:pt x="145583" y="25997"/>
                </a:lnTo>
                <a:cubicBezTo>
                  <a:pt x="145583" y="11634"/>
                  <a:pt x="112989" y="0"/>
                  <a:pt x="72792" y="0"/>
                </a:cubicBezTo>
                <a:cubicBezTo>
                  <a:pt x="32594" y="0"/>
                  <a:pt x="0" y="11634"/>
                  <a:pt x="0" y="25997"/>
                </a:cubicBezTo>
                <a:lnTo>
                  <a:pt x="0" y="41595"/>
                </a:lnTo>
                <a:cubicBezTo>
                  <a:pt x="0" y="55958"/>
                  <a:pt x="32594" y="67592"/>
                  <a:pt x="72792" y="67592"/>
                </a:cubicBezTo>
                <a:cubicBezTo>
                  <a:pt x="112989" y="67592"/>
                  <a:pt x="145583" y="55958"/>
                  <a:pt x="145583" y="41595"/>
                </a:cubicBezTo>
                <a:close/>
                <a:moveTo>
                  <a:pt x="129497" y="126670"/>
                </a:moveTo>
                <a:cubicBezTo>
                  <a:pt x="114257" y="132097"/>
                  <a:pt x="94207" y="135184"/>
                  <a:pt x="72792" y="135184"/>
                </a:cubicBezTo>
                <a:cubicBezTo>
                  <a:pt x="51377" y="135184"/>
                  <a:pt x="31326" y="132097"/>
                  <a:pt x="16086" y="126670"/>
                </a:cubicBezTo>
                <a:cubicBezTo>
                  <a:pt x="10366" y="124623"/>
                  <a:pt x="4809" y="122056"/>
                  <a:pt x="0" y="118871"/>
                </a:cubicBezTo>
                <a:lnTo>
                  <a:pt x="0" y="140384"/>
                </a:lnTo>
                <a:cubicBezTo>
                  <a:pt x="0" y="154747"/>
                  <a:pt x="32594" y="166381"/>
                  <a:pt x="72792" y="166381"/>
                </a:cubicBezTo>
                <a:cubicBezTo>
                  <a:pt x="112989" y="166381"/>
                  <a:pt x="145583" y="154747"/>
                  <a:pt x="145583" y="140384"/>
                </a:cubicBezTo>
                <a:lnTo>
                  <a:pt x="145583" y="118871"/>
                </a:lnTo>
                <a:cubicBezTo>
                  <a:pt x="140774" y="122056"/>
                  <a:pt x="135249" y="124623"/>
                  <a:pt x="129497" y="12667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737621" y="4954444"/>
            <a:ext cx="11018092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Schema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28721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661825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39053" y="33912"/>
                </a:moveTo>
                <a:lnTo>
                  <a:pt x="31514" y="55460"/>
                </a:lnTo>
                <a:lnTo>
                  <a:pt x="116380" y="55460"/>
                </a:lnTo>
                <a:lnTo>
                  <a:pt x="108841" y="33912"/>
                </a:lnTo>
                <a:cubicBezTo>
                  <a:pt x="107541" y="30214"/>
                  <a:pt x="104046" y="27730"/>
                  <a:pt x="100117" y="27730"/>
                </a:cubicBezTo>
                <a:lnTo>
                  <a:pt x="47777" y="27730"/>
                </a:lnTo>
                <a:cubicBezTo>
                  <a:pt x="43848" y="27730"/>
                  <a:pt x="40353" y="30214"/>
                  <a:pt x="39053" y="33912"/>
                </a:cubicBezTo>
                <a:close/>
                <a:moveTo>
                  <a:pt x="11439" y="56847"/>
                </a:moveTo>
                <a:lnTo>
                  <a:pt x="21606" y="27817"/>
                </a:lnTo>
                <a:cubicBezTo>
                  <a:pt x="25506" y="16696"/>
                  <a:pt x="35991" y="9243"/>
                  <a:pt x="47777" y="9243"/>
                </a:cubicBezTo>
                <a:lnTo>
                  <a:pt x="100117" y="9243"/>
                </a:lnTo>
                <a:cubicBezTo>
                  <a:pt x="111903" y="9243"/>
                  <a:pt x="122388" y="16696"/>
                  <a:pt x="126287" y="27817"/>
                </a:cubicBezTo>
                <a:lnTo>
                  <a:pt x="136455" y="56847"/>
                </a:lnTo>
                <a:cubicBezTo>
                  <a:pt x="143157" y="59620"/>
                  <a:pt x="147894" y="66234"/>
                  <a:pt x="147894" y="73947"/>
                </a:cubicBezTo>
                <a:lnTo>
                  <a:pt x="147894" y="129407"/>
                </a:lnTo>
                <a:cubicBezTo>
                  <a:pt x="147894" y="134520"/>
                  <a:pt x="143763" y="138650"/>
                  <a:pt x="138650" y="138650"/>
                </a:cubicBezTo>
                <a:lnTo>
                  <a:pt x="129407" y="138650"/>
                </a:lnTo>
                <a:cubicBezTo>
                  <a:pt x="124294" y="138650"/>
                  <a:pt x="120164" y="134520"/>
                  <a:pt x="120164" y="129407"/>
                </a:cubicBezTo>
                <a:lnTo>
                  <a:pt x="120164" y="120164"/>
                </a:lnTo>
                <a:lnTo>
                  <a:pt x="27730" y="120164"/>
                </a:lnTo>
                <a:lnTo>
                  <a:pt x="27730" y="129407"/>
                </a:lnTo>
                <a:cubicBezTo>
                  <a:pt x="27730" y="134520"/>
                  <a:pt x="23599" y="138650"/>
                  <a:pt x="18487" y="138650"/>
                </a:cubicBezTo>
                <a:lnTo>
                  <a:pt x="9243" y="138650"/>
                </a:lnTo>
                <a:cubicBezTo>
                  <a:pt x="4131" y="138650"/>
                  <a:pt x="0" y="134520"/>
                  <a:pt x="0" y="129407"/>
                </a:cubicBezTo>
                <a:lnTo>
                  <a:pt x="0" y="73947"/>
                </a:lnTo>
                <a:cubicBezTo>
                  <a:pt x="0" y="66234"/>
                  <a:pt x="4737" y="59620"/>
                  <a:pt x="11439" y="56847"/>
                </a:cubicBezTo>
                <a:close/>
                <a:moveTo>
                  <a:pt x="36973" y="87812"/>
                </a:moveTo>
                <a:cubicBezTo>
                  <a:pt x="36973" y="82710"/>
                  <a:pt x="32832" y="78569"/>
                  <a:pt x="27730" y="78569"/>
                </a:cubicBezTo>
                <a:cubicBezTo>
                  <a:pt x="22629" y="78569"/>
                  <a:pt x="18487" y="82710"/>
                  <a:pt x="18487" y="87812"/>
                </a:cubicBezTo>
                <a:cubicBezTo>
                  <a:pt x="18487" y="92914"/>
                  <a:pt x="22629" y="97055"/>
                  <a:pt x="27730" y="97055"/>
                </a:cubicBezTo>
                <a:cubicBezTo>
                  <a:pt x="32832" y="97055"/>
                  <a:pt x="36973" y="92914"/>
                  <a:pt x="36973" y="87812"/>
                </a:cubicBezTo>
                <a:close/>
                <a:moveTo>
                  <a:pt x="120164" y="97055"/>
                </a:moveTo>
                <a:cubicBezTo>
                  <a:pt x="125265" y="97055"/>
                  <a:pt x="129407" y="92914"/>
                  <a:pt x="129407" y="87812"/>
                </a:cubicBezTo>
                <a:cubicBezTo>
                  <a:pt x="129407" y="82710"/>
                  <a:pt x="125265" y="78569"/>
                  <a:pt x="120164" y="78569"/>
                </a:cubicBezTo>
                <a:cubicBezTo>
                  <a:pt x="115062" y="78569"/>
                  <a:pt x="110920" y="82710"/>
                  <a:pt x="110920" y="87812"/>
                </a:cubicBezTo>
                <a:cubicBezTo>
                  <a:pt x="110920" y="92914"/>
                  <a:pt x="115062" y="97055"/>
                  <a:pt x="120164" y="97055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902153" y="5442497"/>
            <a:ext cx="656279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CarListing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4333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make, model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4333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year, price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4333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mileage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277948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Shape 74"/>
          <p:cNvSpPr/>
          <p:nvPr/>
        </p:nvSpPr>
        <p:spPr>
          <a:xfrm>
            <a:off x="2903341" y="5460983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110920" y="41595"/>
                </a:moveTo>
                <a:cubicBezTo>
                  <a:pt x="110920" y="69672"/>
                  <a:pt x="86079" y="92434"/>
                  <a:pt x="55460" y="92434"/>
                </a:cubicBezTo>
                <a:cubicBezTo>
                  <a:pt x="47748" y="92434"/>
                  <a:pt x="40411" y="90989"/>
                  <a:pt x="33738" y="88390"/>
                </a:cubicBezTo>
                <a:lnTo>
                  <a:pt x="10168" y="100868"/>
                </a:lnTo>
                <a:cubicBezTo>
                  <a:pt x="7481" y="102284"/>
                  <a:pt x="4188" y="101793"/>
                  <a:pt x="2022" y="99655"/>
                </a:cubicBezTo>
                <a:cubicBezTo>
                  <a:pt x="-144" y="97518"/>
                  <a:pt x="-635" y="94196"/>
                  <a:pt x="809" y="91509"/>
                </a:cubicBezTo>
                <a:lnTo>
                  <a:pt x="11092" y="72098"/>
                </a:lnTo>
                <a:cubicBezTo>
                  <a:pt x="4131" y="63606"/>
                  <a:pt x="0" y="53034"/>
                  <a:pt x="0" y="41595"/>
                </a:cubicBezTo>
                <a:cubicBezTo>
                  <a:pt x="0" y="13518"/>
                  <a:pt x="24842" y="-9243"/>
                  <a:pt x="55460" y="-9243"/>
                </a:cubicBezTo>
                <a:cubicBezTo>
                  <a:pt x="86079" y="-9243"/>
                  <a:pt x="110920" y="13518"/>
                  <a:pt x="110920" y="41595"/>
                </a:cubicBezTo>
                <a:close/>
                <a:moveTo>
                  <a:pt x="110920" y="147894"/>
                </a:moveTo>
                <a:cubicBezTo>
                  <a:pt x="83739" y="147894"/>
                  <a:pt x="61122" y="129956"/>
                  <a:pt x="56385" y="106299"/>
                </a:cubicBezTo>
                <a:cubicBezTo>
                  <a:pt x="91047" y="105865"/>
                  <a:pt x="121175" y="81197"/>
                  <a:pt x="124497" y="47748"/>
                </a:cubicBezTo>
                <a:cubicBezTo>
                  <a:pt x="148558" y="53294"/>
                  <a:pt x="166381" y="73254"/>
                  <a:pt x="166381" y="97055"/>
                </a:cubicBezTo>
                <a:cubicBezTo>
                  <a:pt x="166381" y="108494"/>
                  <a:pt x="162250" y="119066"/>
                  <a:pt x="155289" y="127558"/>
                </a:cubicBezTo>
                <a:lnTo>
                  <a:pt x="165572" y="146970"/>
                </a:lnTo>
                <a:cubicBezTo>
                  <a:pt x="166987" y="149656"/>
                  <a:pt x="166496" y="152949"/>
                  <a:pt x="164359" y="155115"/>
                </a:cubicBezTo>
                <a:cubicBezTo>
                  <a:pt x="162221" y="157282"/>
                  <a:pt x="158899" y="157773"/>
                  <a:pt x="156213" y="156328"/>
                </a:cubicBezTo>
                <a:lnTo>
                  <a:pt x="132642" y="143850"/>
                </a:lnTo>
                <a:cubicBezTo>
                  <a:pt x="125970" y="146450"/>
                  <a:pt x="118633" y="147894"/>
                  <a:pt x="110920" y="14789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7" name="Text 75"/>
          <p:cNvSpPr/>
          <p:nvPr/>
        </p:nvSpPr>
        <p:spPr>
          <a:xfrm>
            <a:off x="3152912" y="5442497"/>
            <a:ext cx="785686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ChatSession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289409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session_id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289409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user_id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289409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503024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2" name="Shape 80"/>
          <p:cNvSpPr/>
          <p:nvPr/>
        </p:nvSpPr>
        <p:spPr>
          <a:xfrm>
            <a:off x="5163345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73947" y="138650"/>
                </a:moveTo>
                <a:cubicBezTo>
                  <a:pt x="114791" y="138650"/>
                  <a:pt x="147894" y="107599"/>
                  <a:pt x="147894" y="69325"/>
                </a:cubicBezTo>
                <a:cubicBezTo>
                  <a:pt x="147894" y="31052"/>
                  <a:pt x="114791" y="0"/>
                  <a:pt x="73947" y="0"/>
                </a:cubicBezTo>
                <a:cubicBezTo>
                  <a:pt x="33103" y="0"/>
                  <a:pt x="0" y="31052"/>
                  <a:pt x="0" y="69325"/>
                </a:cubicBezTo>
                <a:cubicBezTo>
                  <a:pt x="0" y="85010"/>
                  <a:pt x="5546" y="99453"/>
                  <a:pt x="14905" y="111065"/>
                </a:cubicBezTo>
                <a:lnTo>
                  <a:pt x="809" y="137726"/>
                </a:lnTo>
                <a:cubicBezTo>
                  <a:pt x="-578" y="140326"/>
                  <a:pt x="-144" y="143503"/>
                  <a:pt x="1849" y="145670"/>
                </a:cubicBezTo>
                <a:cubicBezTo>
                  <a:pt x="3842" y="147836"/>
                  <a:pt x="6990" y="148500"/>
                  <a:pt x="9677" y="147345"/>
                </a:cubicBezTo>
                <a:lnTo>
                  <a:pt x="43877" y="132700"/>
                </a:lnTo>
                <a:cubicBezTo>
                  <a:pt x="53063" y="136513"/>
                  <a:pt x="63230" y="138650"/>
                  <a:pt x="73947" y="138650"/>
                </a:cubicBezTo>
                <a:close/>
                <a:moveTo>
                  <a:pt x="36973" y="60082"/>
                </a:moveTo>
                <a:cubicBezTo>
                  <a:pt x="42075" y="60082"/>
                  <a:pt x="46217" y="64224"/>
                  <a:pt x="46217" y="69325"/>
                </a:cubicBezTo>
                <a:cubicBezTo>
                  <a:pt x="46217" y="74427"/>
                  <a:pt x="42075" y="78569"/>
                  <a:pt x="36973" y="78569"/>
                </a:cubicBezTo>
                <a:cubicBezTo>
                  <a:pt x="31872" y="78569"/>
                  <a:pt x="27730" y="74427"/>
                  <a:pt x="27730" y="69325"/>
                </a:cubicBezTo>
                <a:cubicBezTo>
                  <a:pt x="27730" y="64224"/>
                  <a:pt x="31872" y="60082"/>
                  <a:pt x="36973" y="60082"/>
                </a:cubicBezTo>
                <a:close/>
                <a:moveTo>
                  <a:pt x="73947" y="60082"/>
                </a:moveTo>
                <a:cubicBezTo>
                  <a:pt x="79048" y="60082"/>
                  <a:pt x="83190" y="64224"/>
                  <a:pt x="83190" y="69325"/>
                </a:cubicBezTo>
                <a:cubicBezTo>
                  <a:pt x="83190" y="74427"/>
                  <a:pt x="79048" y="78569"/>
                  <a:pt x="73947" y="78569"/>
                </a:cubicBezTo>
                <a:cubicBezTo>
                  <a:pt x="68845" y="78569"/>
                  <a:pt x="64704" y="74427"/>
                  <a:pt x="64704" y="69325"/>
                </a:cubicBezTo>
                <a:cubicBezTo>
                  <a:pt x="64704" y="64224"/>
                  <a:pt x="68845" y="60082"/>
                  <a:pt x="73947" y="60082"/>
                </a:cubicBezTo>
                <a:close/>
                <a:moveTo>
                  <a:pt x="101677" y="69325"/>
                </a:moveTo>
                <a:cubicBezTo>
                  <a:pt x="101677" y="64224"/>
                  <a:pt x="105819" y="60082"/>
                  <a:pt x="110920" y="60082"/>
                </a:cubicBezTo>
                <a:cubicBezTo>
                  <a:pt x="116022" y="60082"/>
                  <a:pt x="120164" y="64224"/>
                  <a:pt x="120164" y="69325"/>
                </a:cubicBezTo>
                <a:cubicBezTo>
                  <a:pt x="120164" y="74427"/>
                  <a:pt x="116022" y="78569"/>
                  <a:pt x="110920" y="78569"/>
                </a:cubicBezTo>
                <a:cubicBezTo>
                  <a:pt x="105819" y="78569"/>
                  <a:pt x="101677" y="74427"/>
                  <a:pt x="101677" y="69325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" name="Text 81"/>
          <p:cNvSpPr/>
          <p:nvPr/>
        </p:nvSpPr>
        <p:spPr>
          <a:xfrm>
            <a:off x="5403672" y="5442497"/>
            <a:ext cx="859633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ChatMessage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514485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session (FK)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514485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role, content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514485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timestamp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7280999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8" name="Shape 86"/>
          <p:cNvSpPr/>
          <p:nvPr/>
        </p:nvSpPr>
        <p:spPr>
          <a:xfrm>
            <a:off x="7414104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9388" y="27730"/>
                </a:moveTo>
                <a:lnTo>
                  <a:pt x="9388" y="70914"/>
                </a:lnTo>
                <a:cubicBezTo>
                  <a:pt x="9388" y="75824"/>
                  <a:pt x="11323" y="80533"/>
                  <a:pt x="14789" y="83999"/>
                </a:cubicBezTo>
                <a:lnTo>
                  <a:pt x="70250" y="139459"/>
                </a:lnTo>
                <a:cubicBezTo>
                  <a:pt x="77471" y="146681"/>
                  <a:pt x="89170" y="146681"/>
                  <a:pt x="96391" y="139459"/>
                </a:cubicBezTo>
                <a:lnTo>
                  <a:pt x="139575" y="96275"/>
                </a:lnTo>
                <a:cubicBezTo>
                  <a:pt x="146796" y="89054"/>
                  <a:pt x="146796" y="77355"/>
                  <a:pt x="139575" y="70134"/>
                </a:cubicBezTo>
                <a:lnTo>
                  <a:pt x="84115" y="14674"/>
                </a:lnTo>
                <a:cubicBezTo>
                  <a:pt x="80648" y="11179"/>
                  <a:pt x="75969" y="9243"/>
                  <a:pt x="71058" y="9243"/>
                </a:cubicBezTo>
                <a:lnTo>
                  <a:pt x="27875" y="9243"/>
                </a:lnTo>
                <a:cubicBezTo>
                  <a:pt x="17678" y="9243"/>
                  <a:pt x="9388" y="17534"/>
                  <a:pt x="9388" y="27730"/>
                </a:cubicBezTo>
                <a:close/>
                <a:moveTo>
                  <a:pt x="41740" y="32352"/>
                </a:moveTo>
                <a:cubicBezTo>
                  <a:pt x="46841" y="32352"/>
                  <a:pt x="50983" y="36494"/>
                  <a:pt x="50983" y="41595"/>
                </a:cubicBezTo>
                <a:cubicBezTo>
                  <a:pt x="50983" y="46697"/>
                  <a:pt x="46841" y="50839"/>
                  <a:pt x="41740" y="50839"/>
                </a:cubicBezTo>
                <a:cubicBezTo>
                  <a:pt x="36638" y="50839"/>
                  <a:pt x="32496" y="46697"/>
                  <a:pt x="32496" y="41595"/>
                </a:cubicBezTo>
                <a:cubicBezTo>
                  <a:pt x="32496" y="36494"/>
                  <a:pt x="36638" y="32352"/>
                  <a:pt x="41740" y="32352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9" name="Text 87"/>
          <p:cNvSpPr/>
          <p:nvPr/>
        </p:nvSpPr>
        <p:spPr>
          <a:xfrm>
            <a:off x="7654432" y="5442497"/>
            <a:ext cx="859633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PriceEstimate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739561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car_details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739561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estimated_value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739561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953176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4" name="Shape 92"/>
          <p:cNvSpPr/>
          <p:nvPr/>
        </p:nvSpPr>
        <p:spPr>
          <a:xfrm>
            <a:off x="9674107" y="5460983"/>
            <a:ext cx="129407" cy="147894"/>
          </a:xfrm>
          <a:custGeom>
            <a:avLst/>
            <a:gdLst/>
            <a:ahLst/>
            <a:cxnLst/>
            <a:rect l="l" t="t" r="r" b="b"/>
            <a:pathLst>
              <a:path w="129407" h="147894">
                <a:moveTo>
                  <a:pt x="18487" y="9243"/>
                </a:moveTo>
                <a:cubicBezTo>
                  <a:pt x="8290" y="9243"/>
                  <a:pt x="0" y="17534"/>
                  <a:pt x="0" y="27730"/>
                </a:cubicBezTo>
                <a:lnTo>
                  <a:pt x="0" y="120164"/>
                </a:lnTo>
                <a:cubicBezTo>
                  <a:pt x="0" y="130360"/>
                  <a:pt x="8290" y="138650"/>
                  <a:pt x="18487" y="138650"/>
                </a:cubicBezTo>
                <a:lnTo>
                  <a:pt x="110920" y="138650"/>
                </a:lnTo>
                <a:cubicBezTo>
                  <a:pt x="121117" y="138650"/>
                  <a:pt x="129407" y="130360"/>
                  <a:pt x="129407" y="120164"/>
                </a:cubicBezTo>
                <a:lnTo>
                  <a:pt x="129407" y="27730"/>
                </a:lnTo>
                <a:cubicBezTo>
                  <a:pt x="129407" y="17534"/>
                  <a:pt x="121117" y="9243"/>
                  <a:pt x="110920" y="9243"/>
                </a:cubicBezTo>
                <a:lnTo>
                  <a:pt x="18487" y="9243"/>
                </a:lnTo>
                <a:close/>
                <a:moveTo>
                  <a:pt x="36973" y="32352"/>
                </a:moveTo>
                <a:cubicBezTo>
                  <a:pt x="44626" y="32352"/>
                  <a:pt x="50839" y="38565"/>
                  <a:pt x="50839" y="46217"/>
                </a:cubicBezTo>
                <a:cubicBezTo>
                  <a:pt x="50839" y="53869"/>
                  <a:pt x="44626" y="60082"/>
                  <a:pt x="36973" y="60082"/>
                </a:cubicBezTo>
                <a:cubicBezTo>
                  <a:pt x="29321" y="60082"/>
                  <a:pt x="23108" y="53869"/>
                  <a:pt x="23108" y="46217"/>
                </a:cubicBezTo>
                <a:cubicBezTo>
                  <a:pt x="23108" y="38565"/>
                  <a:pt x="29321" y="32352"/>
                  <a:pt x="36973" y="32352"/>
                </a:cubicBezTo>
                <a:close/>
                <a:moveTo>
                  <a:pt x="78569" y="64704"/>
                </a:moveTo>
                <a:cubicBezTo>
                  <a:pt x="80995" y="64704"/>
                  <a:pt x="83219" y="65975"/>
                  <a:pt x="84490" y="68025"/>
                </a:cubicBezTo>
                <a:lnTo>
                  <a:pt x="109909" y="109621"/>
                </a:lnTo>
                <a:cubicBezTo>
                  <a:pt x="111209" y="111758"/>
                  <a:pt x="111267" y="114444"/>
                  <a:pt x="110054" y="116640"/>
                </a:cubicBezTo>
                <a:cubicBezTo>
                  <a:pt x="108841" y="118835"/>
                  <a:pt x="106501" y="120164"/>
                  <a:pt x="103988" y="120164"/>
                </a:cubicBezTo>
                <a:lnTo>
                  <a:pt x="25419" y="120164"/>
                </a:lnTo>
                <a:cubicBezTo>
                  <a:pt x="22848" y="120164"/>
                  <a:pt x="20451" y="118719"/>
                  <a:pt x="19267" y="116438"/>
                </a:cubicBezTo>
                <a:cubicBezTo>
                  <a:pt x="18082" y="114156"/>
                  <a:pt x="18256" y="111383"/>
                  <a:pt x="19729" y="109274"/>
                </a:cubicBezTo>
                <a:lnTo>
                  <a:pt x="35905" y="86166"/>
                </a:lnTo>
                <a:cubicBezTo>
                  <a:pt x="37205" y="84317"/>
                  <a:pt x="39313" y="83219"/>
                  <a:pt x="41595" y="83219"/>
                </a:cubicBezTo>
                <a:cubicBezTo>
                  <a:pt x="43877" y="83219"/>
                  <a:pt x="45986" y="84317"/>
                  <a:pt x="47286" y="86166"/>
                </a:cubicBezTo>
                <a:lnTo>
                  <a:pt x="54911" y="97084"/>
                </a:lnTo>
                <a:lnTo>
                  <a:pt x="72647" y="68054"/>
                </a:lnTo>
                <a:cubicBezTo>
                  <a:pt x="73918" y="66003"/>
                  <a:pt x="76142" y="64732"/>
                  <a:pt x="78569" y="64732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5" name="Text 93"/>
          <p:cNvSpPr/>
          <p:nvPr/>
        </p:nvSpPr>
        <p:spPr>
          <a:xfrm>
            <a:off x="9905191" y="5442497"/>
            <a:ext cx="896607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VisionAnalysis</a:t>
            </a:r>
            <a:endParaRPr lang="en-US" sz="1600" dirty="0"/>
          </a:p>
        </p:txBody>
      </p:sp>
      <p:sp>
        <p:nvSpPr>
          <p:cNvPr id="96" name="Text 94"/>
          <p:cNvSpPr/>
          <p:nvPr/>
        </p:nvSpPr>
        <p:spPr>
          <a:xfrm>
            <a:off x="9646377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image_url</a:t>
            </a:r>
            <a:endParaRPr lang="en-US" sz="1600" dirty="0"/>
          </a:p>
        </p:txBody>
      </p:sp>
      <p:sp>
        <p:nvSpPr>
          <p:cNvPr id="97" name="Text 95"/>
          <p:cNvSpPr/>
          <p:nvPr/>
        </p:nvSpPr>
        <p:spPr>
          <a:xfrm>
            <a:off x="9646377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identified_car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9646377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confidence_score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c5df116db68d1e654b5ee2b5fe14cbe79f56339d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90000"/>
                </a:srgbClr>
              </a:gs>
              <a:gs pos="50000">
                <a:srgbClr val="0A0B14">
                  <a:alpha val="95000"/>
                </a:srgbClr>
              </a:gs>
              <a:gs pos="100000">
                <a:srgbClr val="0A0B14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90600" y="381000"/>
            <a:ext cx="3724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 &amp; Features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84810" y="1108710"/>
            <a:ext cx="5627370" cy="5360670"/>
          </a:xfrm>
          <a:custGeom>
            <a:avLst/>
            <a:gdLst/>
            <a:ahLst/>
            <a:cxnLst/>
            <a:rect l="l" t="t" r="r" b="b"/>
            <a:pathLst>
              <a:path w="5627370" h="536067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5208266"/>
                </a:lnTo>
                <a:cubicBezTo>
                  <a:pt x="5627370" y="5292436"/>
                  <a:pt x="5559136" y="5360670"/>
                  <a:pt x="5474966" y="5360670"/>
                </a:cubicBezTo>
                <a:lnTo>
                  <a:pt x="152404" y="5360670"/>
                </a:lnTo>
                <a:cubicBezTo>
                  <a:pt x="68234" y="5360670"/>
                  <a:pt x="0" y="5292436"/>
                  <a:pt x="0" y="520826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64832" y="131254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63055" y="49258"/>
                </a:moveTo>
                <a:cubicBezTo>
                  <a:pt x="60510" y="50665"/>
                  <a:pt x="58936" y="53377"/>
                  <a:pt x="58936" y="56257"/>
                </a:cubicBezTo>
                <a:lnTo>
                  <a:pt x="58936" y="115193"/>
                </a:lnTo>
                <a:cubicBezTo>
                  <a:pt x="58936" y="118106"/>
                  <a:pt x="60510" y="120785"/>
                  <a:pt x="63055" y="122192"/>
                </a:cubicBezTo>
                <a:cubicBezTo>
                  <a:pt x="65600" y="123598"/>
                  <a:pt x="68680" y="123565"/>
                  <a:pt x="71192" y="122024"/>
                </a:cubicBezTo>
                <a:lnTo>
                  <a:pt x="119412" y="92556"/>
                </a:lnTo>
                <a:cubicBezTo>
                  <a:pt x="121790" y="91083"/>
                  <a:pt x="123263" y="88504"/>
                  <a:pt x="123263" y="85692"/>
                </a:cubicBezTo>
                <a:cubicBezTo>
                  <a:pt x="123263" y="82879"/>
                  <a:pt x="121790" y="80300"/>
                  <a:pt x="119412" y="78827"/>
                </a:cubicBezTo>
                <a:lnTo>
                  <a:pt x="71192" y="49359"/>
                </a:lnTo>
                <a:cubicBezTo>
                  <a:pt x="68714" y="47852"/>
                  <a:pt x="65600" y="47785"/>
                  <a:pt x="63055" y="4919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0095" y="1264923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Live Demo Flow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60070" y="1645923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60070" y="164592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55320" y="17410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1983" y="1741052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74420" y="1722123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74420" y="1912623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Ask about any car in Arabic or English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0070" y="2217302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560070" y="2217302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55320" y="231243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21983" y="2312431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74420" y="2293502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74420" y="2484002"/>
            <a:ext cx="129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instant JOD valuation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60070" y="2788681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560070" y="2788681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655320" y="28838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21983" y="288381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74420" y="2864881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74420" y="3055381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photo for instant ID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60070" y="3360065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560070" y="3360065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8"/>
          <p:cNvSpPr/>
          <p:nvPr/>
        </p:nvSpPr>
        <p:spPr>
          <a:xfrm>
            <a:off x="655320" y="34551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621983" y="3455194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74420" y="3436265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74420" y="3626765"/>
            <a:ext cx="1304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results with friends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176010" y="1108710"/>
            <a:ext cx="5627370" cy="1417320"/>
          </a:xfrm>
          <a:custGeom>
            <a:avLst/>
            <a:gdLst/>
            <a:ahLst/>
            <a:cxnLst/>
            <a:rect l="l" t="t" r="r" b="b"/>
            <a:pathLst>
              <a:path w="5627370" h="14173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64916"/>
                </a:lnTo>
                <a:cubicBezTo>
                  <a:pt x="5627370" y="1349086"/>
                  <a:pt x="5559136" y="1417320"/>
                  <a:pt x="5474966" y="1417320"/>
                </a:cubicBezTo>
                <a:lnTo>
                  <a:pt x="152404" y="1417320"/>
                </a:lnTo>
                <a:cubicBezTo>
                  <a:pt x="68234" y="1417320"/>
                  <a:pt x="0" y="1349086"/>
                  <a:pt x="0" y="12649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6351270" y="13030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522720" y="1264923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Features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6332220" y="16078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6"/>
          <p:cNvSpPr/>
          <p:nvPr/>
        </p:nvSpPr>
        <p:spPr>
          <a:xfrm>
            <a:off x="6427470" y="17125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7"/>
          <p:cNvSpPr/>
          <p:nvPr/>
        </p:nvSpPr>
        <p:spPr>
          <a:xfrm>
            <a:off x="6651307" y="1684023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 validation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9029700" y="16078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39"/>
          <p:cNvSpPr/>
          <p:nvPr/>
        </p:nvSpPr>
        <p:spPr>
          <a:xfrm>
            <a:off x="9124950" y="17125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9348788" y="1684023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332220" y="20269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2"/>
          <p:cNvSpPr/>
          <p:nvPr/>
        </p:nvSpPr>
        <p:spPr>
          <a:xfrm>
            <a:off x="6427470" y="21316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6651307" y="2103123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 injection protection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9029700" y="20269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5"/>
          <p:cNvSpPr/>
          <p:nvPr/>
        </p:nvSpPr>
        <p:spPr>
          <a:xfrm>
            <a:off x="9124950" y="21316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6"/>
          <p:cNvSpPr/>
          <p:nvPr/>
        </p:nvSpPr>
        <p:spPr>
          <a:xfrm>
            <a:off x="9348788" y="2103123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XSS prevention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176010" y="2647951"/>
            <a:ext cx="5627370" cy="1417320"/>
          </a:xfrm>
          <a:custGeom>
            <a:avLst/>
            <a:gdLst/>
            <a:ahLst/>
            <a:cxnLst/>
            <a:rect l="l" t="t" r="r" b="b"/>
            <a:pathLst>
              <a:path w="5627370" h="14173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64916"/>
                </a:lnTo>
                <a:cubicBezTo>
                  <a:pt x="5627370" y="1349086"/>
                  <a:pt x="5559136" y="1417320"/>
                  <a:pt x="5474966" y="1417320"/>
                </a:cubicBezTo>
                <a:lnTo>
                  <a:pt x="152404" y="1417320"/>
                </a:lnTo>
                <a:cubicBezTo>
                  <a:pt x="68234" y="1417320"/>
                  <a:pt x="0" y="1349086"/>
                  <a:pt x="0" y="12649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8"/>
          <p:cNvSpPr/>
          <p:nvPr/>
        </p:nvSpPr>
        <p:spPr>
          <a:xfrm>
            <a:off x="6351270" y="28422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49"/>
          <p:cNvSpPr/>
          <p:nvPr/>
        </p:nvSpPr>
        <p:spPr>
          <a:xfrm>
            <a:off x="6522720" y="2804159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332220" y="31470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1"/>
          <p:cNvSpPr/>
          <p:nvPr/>
        </p:nvSpPr>
        <p:spPr>
          <a:xfrm>
            <a:off x="6427470" y="32518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2"/>
          <p:cNvSpPr/>
          <p:nvPr/>
        </p:nvSpPr>
        <p:spPr>
          <a:xfrm>
            <a:off x="6651307" y="3223259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500ms response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9029700" y="31470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4"/>
          <p:cNvSpPr/>
          <p:nvPr/>
        </p:nvSpPr>
        <p:spPr>
          <a:xfrm>
            <a:off x="9124950" y="32518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5"/>
          <p:cNvSpPr/>
          <p:nvPr/>
        </p:nvSpPr>
        <p:spPr>
          <a:xfrm>
            <a:off x="9348788" y="3223259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processing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332220" y="35661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7"/>
          <p:cNvSpPr/>
          <p:nvPr/>
        </p:nvSpPr>
        <p:spPr>
          <a:xfrm>
            <a:off x="6427470" y="36709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8"/>
          <p:cNvSpPr/>
          <p:nvPr/>
        </p:nvSpPr>
        <p:spPr>
          <a:xfrm>
            <a:off x="6651307" y="3642359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pooling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9029700" y="35661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0"/>
          <p:cNvSpPr/>
          <p:nvPr/>
        </p:nvSpPr>
        <p:spPr>
          <a:xfrm>
            <a:off x="9124950" y="36709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1"/>
          <p:cNvSpPr/>
          <p:nvPr/>
        </p:nvSpPr>
        <p:spPr>
          <a:xfrm>
            <a:off x="9348788" y="3642359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optimization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6176010" y="4187192"/>
            <a:ext cx="5627370" cy="1379220"/>
          </a:xfrm>
          <a:custGeom>
            <a:avLst/>
            <a:gdLst/>
            <a:ahLst/>
            <a:cxnLst/>
            <a:rect l="l" t="t" r="r" b="b"/>
            <a:pathLst>
              <a:path w="5627370" h="13792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26816"/>
                </a:lnTo>
                <a:cubicBezTo>
                  <a:pt x="5627370" y="1310986"/>
                  <a:pt x="5559136" y="1379220"/>
                  <a:pt x="5474966" y="1379220"/>
                </a:cubicBezTo>
                <a:lnTo>
                  <a:pt x="152404" y="1379220"/>
                </a:lnTo>
                <a:cubicBezTo>
                  <a:pt x="68234" y="1379220"/>
                  <a:pt x="0" y="1310986"/>
                  <a:pt x="0" y="12268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Shape 63"/>
          <p:cNvSpPr/>
          <p:nvPr/>
        </p:nvSpPr>
        <p:spPr>
          <a:xfrm>
            <a:off x="6341745" y="43815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8" y="58281"/>
                </a:moveTo>
                <a:lnTo>
                  <a:pt x="76557" y="83909"/>
                </a:lnTo>
                <a:cubicBezTo>
                  <a:pt x="79474" y="85100"/>
                  <a:pt x="82570" y="85725"/>
                  <a:pt x="85725" y="85725"/>
                </a:cubicBezTo>
                <a:cubicBezTo>
                  <a:pt x="88880" y="85725"/>
                  <a:pt x="91976" y="85100"/>
                  <a:pt x="94893" y="83909"/>
                </a:cubicBezTo>
                <a:lnTo>
                  <a:pt x="167045" y="54203"/>
                </a:lnTo>
                <a:cubicBezTo>
                  <a:pt x="169724" y="53102"/>
                  <a:pt x="171450" y="50512"/>
                  <a:pt x="171450" y="47625"/>
                </a:cubicBezTo>
                <a:cubicBezTo>
                  <a:pt x="171450" y="44738"/>
                  <a:pt x="169724" y="42148"/>
                  <a:pt x="167045" y="41047"/>
                </a:cubicBezTo>
                <a:lnTo>
                  <a:pt x="94893" y="11341"/>
                </a:lnTo>
                <a:cubicBezTo>
                  <a:pt x="91976" y="10150"/>
                  <a:pt x="88880" y="9525"/>
                  <a:pt x="85725" y="9525"/>
                </a:cubicBezTo>
                <a:cubicBezTo>
                  <a:pt x="82570" y="9525"/>
                  <a:pt x="79474" y="10150"/>
                  <a:pt x="76557" y="11341"/>
                </a:cubicBezTo>
                <a:lnTo>
                  <a:pt x="4405" y="41047"/>
                </a:lnTo>
                <a:cubicBezTo>
                  <a:pt x="1726" y="42148"/>
                  <a:pt x="0" y="44738"/>
                  <a:pt x="0" y="47625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cubicBezTo>
                  <a:pt x="11103" y="142875"/>
                  <a:pt x="14288" y="139690"/>
                  <a:pt x="14288" y="135731"/>
                </a:cubicBezTo>
                <a:lnTo>
                  <a:pt x="14288" y="58281"/>
                </a:lnTo>
                <a:close/>
                <a:moveTo>
                  <a:pt x="28575" y="79623"/>
                </a:moveTo>
                <a:lnTo>
                  <a:pt x="28575" y="114300"/>
                </a:lnTo>
                <a:cubicBezTo>
                  <a:pt x="28575" y="130076"/>
                  <a:pt x="54173" y="142875"/>
                  <a:pt x="85725" y="142875"/>
                </a:cubicBezTo>
                <a:cubicBezTo>
                  <a:pt x="117277" y="142875"/>
                  <a:pt x="142875" y="130076"/>
                  <a:pt x="142875" y="114300"/>
                </a:cubicBezTo>
                <a:lnTo>
                  <a:pt x="142875" y="79593"/>
                </a:lnTo>
                <a:lnTo>
                  <a:pt x="100340" y="97125"/>
                </a:lnTo>
                <a:cubicBezTo>
                  <a:pt x="95696" y="99030"/>
                  <a:pt x="90755" y="100012"/>
                  <a:pt x="85725" y="100012"/>
                </a:cubicBezTo>
                <a:cubicBezTo>
                  <a:pt x="80695" y="100012"/>
                  <a:pt x="75754" y="99030"/>
                  <a:pt x="71110" y="97125"/>
                </a:cubicBezTo>
                <a:lnTo>
                  <a:pt x="28575" y="79593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4"/>
          <p:cNvSpPr/>
          <p:nvPr/>
        </p:nvSpPr>
        <p:spPr>
          <a:xfrm>
            <a:off x="6522720" y="434340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Requirements</a:t>
            </a:r>
            <a:endParaRPr lang="en-US" sz="1600" dirty="0"/>
          </a:p>
        </p:txBody>
      </p:sp>
      <p:sp>
        <p:nvSpPr>
          <p:cNvPr id="68" name="Text 65"/>
          <p:cNvSpPr/>
          <p:nvPr/>
        </p:nvSpPr>
        <p:spPr>
          <a:xfrm>
            <a:off x="6332220" y="4648200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RESTful API endpoints</a:t>
            </a: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11479531" y="4667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7"/>
          <p:cNvSpPr/>
          <p:nvPr/>
        </p:nvSpPr>
        <p:spPr>
          <a:xfrm>
            <a:off x="6332220" y="4838700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integration (Gemini 2.5)</a:t>
            </a: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11479531" y="485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69"/>
          <p:cNvSpPr/>
          <p:nvPr/>
        </p:nvSpPr>
        <p:spPr>
          <a:xfrm>
            <a:off x="6332220" y="50292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with 5+ models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1479531" y="5048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1"/>
          <p:cNvSpPr/>
          <p:nvPr/>
        </p:nvSpPr>
        <p:spPr>
          <a:xfrm>
            <a:off x="6332220" y="521970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Third-party API (Twilio)</a:t>
            </a: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11479531" y="5238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6F0FA-7E47-9801-AE2E-929730DEE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c5df116db68d1e654b5ee2b5fe14cbe79f56339d.jpg">
            <a:extLst>
              <a:ext uri="{FF2B5EF4-FFF2-40B4-BE49-F238E27FC236}">
                <a16:creationId xmlns:a16="http://schemas.microsoft.com/office/drawing/2014/main" id="{4D20AD18-0B00-5640-CE5D-8784704C43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02D7327-075E-B2A0-2EA8-2E5AE535D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90000"/>
                </a:srgbClr>
              </a:gs>
              <a:gs pos="50000">
                <a:srgbClr val="0A0B14">
                  <a:alpha val="95000"/>
                </a:srgbClr>
              </a:gs>
              <a:gs pos="100000">
                <a:srgbClr val="0A0B14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0DE3FB5-1DCD-320E-0F46-A7ABA5F591DF}"/>
              </a:ext>
            </a:extLst>
          </p:cNvPr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044A4EF-5B92-9453-E3C2-29FAB50D945A}"/>
              </a:ext>
            </a:extLst>
          </p:cNvPr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910CBF-9DD3-7159-ECB5-97C3C2777F61}"/>
              </a:ext>
            </a:extLst>
          </p:cNvPr>
          <p:cNvSpPr/>
          <p:nvPr/>
        </p:nvSpPr>
        <p:spPr>
          <a:xfrm>
            <a:off x="990600" y="381000"/>
            <a:ext cx="3724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 &amp; Features</a:t>
            </a: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9FE5885-D11A-1F42-BB35-C3C57BFF74B4}"/>
              </a:ext>
            </a:extLst>
          </p:cNvPr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pic>
        <p:nvPicPr>
          <p:cNvPr id="77" name="AI_Enginee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535BE99-A293-BD3C-AA62-63643E5AE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1028700"/>
            <a:ext cx="10218575" cy="57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6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1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959</Words>
  <Application>Microsoft Office PowerPoint</Application>
  <PresentationFormat>Widescreen</PresentationFormat>
  <Paragraphs>265</Paragraphs>
  <Slides>10</Slides>
  <Notes>10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微软雅黑</vt:lpstr>
      <vt:lpstr>Quattrocento Sans</vt:lpstr>
      <vt:lpstr>Arial</vt:lpstr>
      <vt:lpstr>MiSans</vt:lpstr>
      <vt:lpstr>Hedvig Letters 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IntelliWheels - AI-Powered Car Marketplace Assistant for Jordan</dc:title>
  <dc:subject>IntelliWheels - AI-Powered Car Marketplace Assistant for Jordan</dc:subject>
  <dc:creator>Kimi</dc:creator>
  <cp:lastModifiedBy>Hamzah Jabari</cp:lastModifiedBy>
  <cp:revision>4</cp:revision>
  <dcterms:created xsi:type="dcterms:W3CDTF">2026-02-14T10:45:14Z</dcterms:created>
  <dcterms:modified xsi:type="dcterms:W3CDTF">2026-02-17T11:42:33Z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{"Label":"IntelliWheels - AI-Powered Car Marketplace Assistant for Jordan","ContentProducer":"001191110108MACG2KBH8F10000","ProduceID":"19c5bb94-3ce2-8150-8000-0000cff19a87","ReservedCode1":"","ContentPropagator":"001191110108MACG2KBH8F20000","PropagateID":"19c5bb94-3ce2-8150-8000-0000cff19a87","ReservedCode2":""}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2026-02-15T15:48:13Z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195de2da-8183-4463-ab84-4dcfd6bd82fc</vt:lpwstr>
  </property>
  <property fmtid="{D5CDD505-2E9C-101B-9397-08002B2CF9AE}" pid="8" name="MSIP_Label_defa4170-0d19-0005-0004-bc88714345d2_ActionId">
    <vt:lpwstr>c7e301b1-5f2f-4f11-adab-74d57260372b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